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E8A474-4554-4041-A32C-78B3F179B0EF}"/>
</file>

<file path=customXml/itemProps2.xml><?xml version="1.0" encoding="utf-8"?>
<ds:datastoreItem xmlns:ds="http://schemas.openxmlformats.org/officeDocument/2006/customXml" ds:itemID="{43D24CA7-8126-44F6-AEC4-A665880A15FC}"/>
</file>

<file path=customXml/itemProps3.xml><?xml version="1.0" encoding="utf-8"?>
<ds:datastoreItem xmlns:ds="http://schemas.openxmlformats.org/officeDocument/2006/customXml" ds:itemID="{4A5C9F68-D515-4A08-8A3F-6695A660F271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