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3228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747" y="4258212"/>
            <a:ext cx="97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745105" y="410766"/>
            <a:ext cx="1600932" cy="1408100"/>
            <a:chOff x="745105" y="410766"/>
            <a:chExt cx="1600932" cy="14081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745105" y="701276"/>
              <a:ext cx="1600932" cy="81296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86" y="410766"/>
              <a:ext cx="1408100" cy="1408100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2565850" y="330084"/>
            <a:ext cx="1362364" cy="1600932"/>
            <a:chOff x="2582800" y="138473"/>
            <a:chExt cx="1362364" cy="1600932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439877" y="363771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искусство, строительство, мая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800" y="269911"/>
              <a:ext cx="1362364" cy="1362364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75825" y="3733165"/>
            <a:ext cx="240982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77556E-17 L 0.04987 0.6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36575 0.63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3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2024-05-09T09:14:00Z</dcterms:created>
  <dcterms:modified xsi:type="dcterms:W3CDTF">2024-07-12T09:45:32Z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1033-12.2.0.17153</vt:lpwstr>
  </property>
</Properties>
</file>