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tags" Target="../tags/tag1.xml"/><Relationship Id="rId35" Type="http://schemas.openxmlformats.org/officeDocument/2006/relationships/image" Target="../media/image34.png"/><Relationship Id="rId36" Type="http://schemas.openxmlformats.org/officeDocument/2006/relationships/slideLayout" Target="../slideLayouts/slideLayout7.xml"/><Relationship Id="rId3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облако, растение, неб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/>
          <a:stretch>
            <a:fillRect/>
          </a:stretch>
        </p:blipFill>
        <p:spPr>
          <a:xfrm>
            <a:off x="-5936" y="0"/>
            <a:ext cx="12197935" cy="685799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93964" y="205508"/>
            <a:ext cx="9051636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36" y="828675"/>
            <a:ext cx="9559635" cy="7326745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2484582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945640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671886" y="4667538"/>
            <a:ext cx="1469824" cy="1175113"/>
            <a:chOff x="838141" y="4492047"/>
            <a:chExt cx="1469824" cy="1175113"/>
          </a:xfrm>
        </p:grpSpPr>
        <p:pic>
          <p:nvPicPr>
            <p:cNvPr id="11" name="Рисунок 10" descr="Изображение выглядит как водоплавающая птица, птица, утка, клюв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28"/>
            <a:stretch>
              <a:fillRect/>
            </a:stretch>
          </p:blipFill>
          <p:spPr>
            <a:xfrm>
              <a:off x="838141" y="4492047"/>
              <a:ext cx="1469824" cy="1091660"/>
            </a:xfrm>
            <a:prstGeom prst="rect">
              <a:avLst/>
            </a:prstGeom>
          </p:spPr>
        </p:pic>
        <p:sp>
          <p:nvSpPr>
            <p:cNvPr id="13" name="Взрыв: 14 точек 12"/>
            <p:cNvSpPr/>
            <p:nvPr/>
          </p:nvSpPr>
          <p:spPr>
            <a:xfrm>
              <a:off x="1099126" y="5473196"/>
              <a:ext cx="757382" cy="193964"/>
            </a:xfrm>
            <a:prstGeom prst="irregularSeal2">
              <a:avLst/>
            </a:prstGeom>
            <a:solidFill>
              <a:srgbClr val="00B1D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637"/>
          <a:stretch>
            <a:fillRect/>
          </a:stretch>
        </p:blipFill>
        <p:spPr bwMode="auto">
          <a:xfrm rot="1576716">
            <a:off x="6636886" y="4213873"/>
            <a:ext cx="911549" cy="904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>
            <a:fillRect/>
          </a:stretch>
        </p:blipFill>
        <p:spPr bwMode="auto">
          <a:xfrm rot="11632081">
            <a:off x="6004914" y="5173559"/>
            <a:ext cx="759528" cy="695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36" y="4932296"/>
            <a:ext cx="651773" cy="5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9" y="4568859"/>
            <a:ext cx="417631" cy="5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06" y="5513892"/>
            <a:ext cx="403610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1" y="5213368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9386">
            <a:off x="5400447" y="4191832"/>
            <a:ext cx="633103" cy="6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06" y="4130435"/>
            <a:ext cx="611601" cy="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7" y="5549351"/>
            <a:ext cx="677169" cy="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58" y="1034046"/>
            <a:ext cx="2020786" cy="90760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амолет, транспортное средство, транспорт, Путешествие по воздуху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09" y="370331"/>
            <a:ext cx="2314010" cy="231401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ина, транспорт, автокомпонент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1" y="452684"/>
            <a:ext cx="2020504" cy="202050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шина, автокомпонент, Синтетический каучук, протектор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55" y="452684"/>
            <a:ext cx="2074263" cy="20742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15" y="540060"/>
            <a:ext cx="1838474" cy="1838474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7" y="4445530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собака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46" y="474080"/>
            <a:ext cx="2020503" cy="20205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10" y="894728"/>
            <a:ext cx="1791818" cy="134386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ардероб, искусство, в помещении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07" y="337298"/>
            <a:ext cx="1962264" cy="209308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, строительство, мая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3" y="548028"/>
            <a:ext cx="1951470" cy="195147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00" y="643990"/>
            <a:ext cx="2336536" cy="17524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93" y="605373"/>
            <a:ext cx="1805825" cy="18058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осуды для напитков, Предметы сервировки, пить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88" y="891847"/>
            <a:ext cx="1832621" cy="141202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39" y="625118"/>
            <a:ext cx="1791817" cy="179181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29" y="287318"/>
            <a:ext cx="2513207" cy="251320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27" y="462856"/>
            <a:ext cx="2162130" cy="216213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67" y="599840"/>
            <a:ext cx="1896899" cy="189689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61" y="656570"/>
            <a:ext cx="1937151" cy="19371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86" y="705577"/>
            <a:ext cx="1989954" cy="1989954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рог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48" y="553994"/>
            <a:ext cx="1676491" cy="200844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Легкая закуска, еда&#10;&#10;Автоматически созданное описание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77" y="782434"/>
            <a:ext cx="2019445" cy="1676695"/>
          </a:xfrm>
          <a:prstGeom prst="rect">
            <a:avLst/>
          </a:prstGeom>
        </p:spPr>
      </p:pic>
      <p:pic>
        <p:nvPicPr>
          <p:cNvPr id="237" name="Picture 236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231630" y="3159760"/>
            <a:ext cx="287655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6849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1 L 0.13985 -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4 -0.14629 L 0.12631 0.053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05393 L 0.20222 -0.0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21 -0.02361 L 0.30912 0.0520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05208 L 0.34519 -0.1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19 -0.11551 L 0.41641 0.012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1 0.01296 L 0.46107 -0.104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07 -0.1044 L 0.52487 0.0106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87 0.01065 L 0.54415 -0.12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2024-04-26T07:01:00Z</dcterms:created>
  <dcterms:modified xsi:type="dcterms:W3CDTF">2024-07-03T06:19:31Z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8A6EBA03950E4A3892F5AC167615787A_12</vt:lpwstr>
  </property>
  <property fmtid="{D5CDD505-2E9C-101B-9397-08002B2CF9AE}" pid="3" name="KSOProductBuildVer">
    <vt:lpwstr>1033-12.2.0.17119</vt:lpwstr>
  </property>
</Properties>
</file>