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3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9AF48B-0613-5E82-3755-245A4C10E5F4}"/>
              </a:ext>
            </a:extLst>
          </p:cNvPr>
          <p:cNvGrpSpPr/>
          <p:nvPr/>
        </p:nvGrpSpPr>
        <p:grpSpPr>
          <a:xfrm>
            <a:off x="1277697" y="2833685"/>
            <a:ext cx="1171501" cy="1170779"/>
            <a:chOff x="1277697" y="2833685"/>
            <a:chExt cx="1171501" cy="117077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B553DD7A-8170-C56A-4307-D0E44938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697" y="2893565"/>
              <a:ext cx="1110899" cy="111089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B3E54A1-98AA-FBDD-623E-320504861301}"/>
              </a:ext>
            </a:extLst>
          </p:cNvPr>
          <p:cNvGrpSpPr/>
          <p:nvPr/>
        </p:nvGrpSpPr>
        <p:grpSpPr>
          <a:xfrm>
            <a:off x="7055460" y="5160773"/>
            <a:ext cx="1163881" cy="1133409"/>
            <a:chOff x="7055460" y="5160773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5460" y="5160773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90CC7B66-0336-9476-8390-96D072A44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731" y="5247389"/>
              <a:ext cx="886467" cy="88646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289FC32-0F85-8677-E5F6-FD177675BC90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рождество, рождественская елка, орнамент, Праздничное украш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79CB219-FE9E-B0E9-1BA0-AC7BCC36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347" y="4119953"/>
              <a:ext cx="890968" cy="8871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1F5AE50-E8F0-4CB8-6B99-C89ECF4D1E16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5523925" y="2833685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5523925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1265479F-79D8-B0C3-4AFC-E327E86F7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78" y="2920907"/>
              <a:ext cx="726261" cy="905547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BE76C65-D362-AB20-421A-F59ADA2A72D5}"/>
              </a:ext>
            </a:extLst>
          </p:cNvPr>
          <p:cNvGrpSpPr/>
          <p:nvPr/>
        </p:nvGrpSpPr>
        <p:grpSpPr>
          <a:xfrm>
            <a:off x="5545321" y="3996844"/>
            <a:ext cx="1190059" cy="1188912"/>
            <a:chOff x="5545321" y="3996844"/>
            <a:chExt cx="1190059" cy="1188912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7E54FD-E01C-8405-946F-A0E4B75B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321" y="3996844"/>
              <a:ext cx="1188912" cy="1188912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</cp:revision>
  <dcterms:created xsi:type="dcterms:W3CDTF">2024-08-18T15:47:58Z</dcterms:created>
  <dcterms:modified xsi:type="dcterms:W3CDTF">2024-11-20T21:49:52Z</dcterms:modified>
</cp:coreProperties>
</file>