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6744" r="15166" b="11251"/>
          <a:stretch/>
        </p:blipFill>
        <p:spPr>
          <a:xfrm>
            <a:off x="3374083" y="4615790"/>
            <a:ext cx="1301619" cy="151346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8842" r="3459" b="3157"/>
          <a:stretch/>
        </p:blipFill>
        <p:spPr>
          <a:xfrm>
            <a:off x="5358477" y="4839034"/>
            <a:ext cx="1340773" cy="129022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1342" r="6555" b="13922"/>
          <a:stretch/>
        </p:blipFill>
        <p:spPr>
          <a:xfrm>
            <a:off x="5341058" y="2823981"/>
            <a:ext cx="1408920" cy="12061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0848" r="17078" b="13024"/>
          <a:stretch/>
        </p:blipFill>
        <p:spPr>
          <a:xfrm>
            <a:off x="5337111" y="728743"/>
            <a:ext cx="1307550" cy="14342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7911"/>
          <a:stretch/>
        </p:blipFill>
        <p:spPr>
          <a:xfrm>
            <a:off x="1158879" y="827860"/>
            <a:ext cx="1709907" cy="118719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4519" r="14090" b="4632"/>
          <a:stretch/>
        </p:blipFill>
        <p:spPr>
          <a:xfrm>
            <a:off x="1295896" y="4756150"/>
            <a:ext cx="1219107" cy="1418165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478ACA04-2A7C-5021-8792-D104223C79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77" y="2823982"/>
            <a:ext cx="1247741" cy="1247741"/>
          </a:xfrm>
          <a:prstGeom prst="rect">
            <a:avLst/>
          </a:prstGeom>
        </p:spPr>
      </p:pic>
      <p:sp>
        <p:nvSpPr>
          <p:cNvPr id="36" name="Умножение 32"/>
          <p:cNvSpPr/>
          <p:nvPr/>
        </p:nvSpPr>
        <p:spPr>
          <a:xfrm>
            <a:off x="1140935" y="602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5355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2654" y="606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6077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1045" y="59425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4745" y="8408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8993" y="26107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8732" y="283463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6157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9764" y="28305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8060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5007" y="28389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9551" y="459020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0887" y="482439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6337" y="461378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9124" y="48513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3274" y="459364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1537" y="481180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685" y="2550160"/>
            <a:ext cx="2286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45253-FB19-4C13-B46E-428A35A070E9}"/>
</file>

<file path=customXml/itemProps2.xml><?xml version="1.0" encoding="utf-8"?>
<ds:datastoreItem xmlns:ds="http://schemas.openxmlformats.org/officeDocument/2006/customXml" ds:itemID="{52A6ED73-BD87-4A98-B484-BE4A1CEBCB6C}"/>
</file>

<file path=customXml/itemProps3.xml><?xml version="1.0" encoding="utf-8"?>
<ds:datastoreItem xmlns:ds="http://schemas.openxmlformats.org/officeDocument/2006/customXml" ds:itemID="{5027CAEA-FDDE-4AD6-9271-1729FC1D79D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2024-05-06T15:26:00Z</dcterms:created>
  <dcterms:modified xsi:type="dcterms:W3CDTF">2024-12-13T11:37:22Z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