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139852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1348846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136345" y="3044279"/>
              <a:ext cx="110799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ИШ</a:t>
              </a: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159459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4621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1278650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139852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Е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789" y="3356827"/>
            <a:ext cx="120967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2B0D9-37C4-4A3E-A838-9F301A39211B}"/>
</file>

<file path=customXml/itemProps2.xml><?xml version="1.0" encoding="utf-8"?>
<ds:datastoreItem xmlns:ds="http://schemas.openxmlformats.org/officeDocument/2006/customXml" ds:itemID="{499482BB-0F06-436E-823E-28D0403D414D}"/>
</file>

<file path=customXml/itemProps3.xml><?xml version="1.0" encoding="utf-8"?>
<ds:datastoreItem xmlns:ds="http://schemas.openxmlformats.org/officeDocument/2006/customXml" ds:itemID="{D948C87A-242E-43E1-A07C-4EA27F1766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2024-02-29T06:51:00Z</dcterms:created>
  <dcterms:modified xsi:type="dcterms:W3CDTF">2024-12-17T22:19:17Z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