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73" y="1838930"/>
            <a:ext cx="3050846" cy="3144982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2164715"/>
            <a:ext cx="40005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7929DCD-21DE-4E5C-A36B-B59EE5621279}"/>
</file>

<file path=customXml/itemProps2.xml><?xml version="1.0" encoding="utf-8"?>
<ds:datastoreItem xmlns:ds="http://schemas.openxmlformats.org/officeDocument/2006/customXml" ds:itemID="{1BB9560C-4893-403E-A288-2FE4EEF50AE6}"/>
</file>

<file path=customXml/itemProps3.xml><?xml version="1.0" encoding="utf-8"?>
<ds:datastoreItem xmlns:ds="http://schemas.openxmlformats.org/officeDocument/2006/customXml" ds:itemID="{4598E553-4773-48B5-A6E1-187F7095C15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2024-04-19T18:58:00Z</dcterms:created>
  <dcterms:modified xsi:type="dcterms:W3CDTF">2024-12-27T09:32:50Z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