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AA6F6-C4C3-46D4-84DA-1C8290011099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73E7B-E8DB-4660-8108-11F016740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57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B1A6C-DF99-D273-8C0D-25685A52F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804544-7F0B-8D5E-4347-CC6ECF1FE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EA0868-D30B-D86F-B8B1-3831DA383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7C47E-EF7D-016F-BE8C-ECB9A05CB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825EB2-028D-28C2-3E19-F8EC34EB0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305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3E4EFB-2A64-4993-4BFA-A5D7A235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D1599D-0D28-1F8B-B923-BA299C2BD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905160-8E22-F46A-9FB3-B74FB89E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0886CF-33F0-BF09-894C-E0046B283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7C8D0-E52B-B047-F5D6-FB07FC1D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940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92C382-B685-6721-E6F5-0E021CB80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E9C5C5-CF18-91AC-1A8E-D551E2CFA7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E7F730-C837-FF59-9B90-77C8F8AA3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944291-F7CD-B798-B2E6-8A37A98F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8B3218-2515-1877-7CCA-E81912908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9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83F54B-B4D7-5E3D-A3EA-E6C734DA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E0AA582-97DD-A16E-980C-2B51665AE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D254AC-84E9-2D81-851A-DAEF1DEFA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71B292-75AD-3C91-C1F2-1EF48F2A3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D6DE62-78C9-4529-181A-F608E8B5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9258A8-6348-A6AF-4F76-BDA10C0E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C0D9C9-039F-0ED5-63B9-F08AAC86A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F0EE55-800A-2A6C-AE03-6D687F188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F1667E-4B1E-5B28-D7A1-3D9CDE31A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43DB5E4-46CA-25EE-1E22-83338EE7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027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C0C40F-3CB7-62D3-76B0-E1DADF1A2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CF72EB-C482-2F52-227B-8F8CC5B58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B510970-5502-2D1B-613A-467F345824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C8FCB-F7B7-7563-A74F-FE119037C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69087-E4F3-6DDE-97CE-B063C7B21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EC6E586-168B-E6A2-F90A-8A7D57274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86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413BF-3C70-696B-4D0C-605BA322F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CEAA15-5B96-6BFE-9191-5673AFD81C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A91A46-DDBB-1EC8-0BAE-DE4AC3FA6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5773A40-D558-F3F3-C3D7-90DB57700F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3262A3-221E-B051-49D6-B3E7AFB909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D7561A5-37FF-552D-46E2-9B7679655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23E68DC-F27C-95D0-E7FA-361B1E7F7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34A8D1E-9F56-A697-5F8C-DF5A6C50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281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B1EF8-F84C-CB1E-D24F-190BE0C8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C72771-871D-C5E1-8C42-445DC6174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742EAF-9EFE-5A22-D819-847D404E2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4EB395-08A2-794C-F971-147060CE6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803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29CFDAD-7F4E-CC8D-9311-8D2CC67B3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31AD87-D4D4-E089-F569-5E431A72B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5D61FD-7011-9873-3EB8-DE8334BC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27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679245-9806-174D-8508-F93232BCF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119D64A-352C-5A11-5559-114BCAC1D6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F319FDB-F0E8-B256-8764-891967D11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94EB86-DE8D-0DAF-17A9-244382BE7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BE165F-6B4F-CAA4-894D-3E178A767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B42F79-ED28-E943-5585-43CD8835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8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8BD299-8EA2-E98A-66A0-23592D011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A871082-9AD3-B745-3064-E67E7DB98E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1481A08-4F14-5147-391D-6676AA83B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825F23-E4ED-9EC3-6955-7060382A4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900C390-7A24-9C8A-B2FD-E06E44DD2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C497377-35D7-6269-670B-B1627417F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3191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8DF089-14A6-9A67-B954-692797924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514D51-2059-FA21-D46D-86987C4AF3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31236A-C3A6-4BCD-1A34-874BC8AB8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1AA0C-0E44-4E09-921C-2552DE0CAC31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40299B-FAEB-417F-C16A-C189A3F483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26A817-4C58-1F4D-D803-8D50CD573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AA2E5-EF8B-49DD-9D9D-EEC3AC35B3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50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4"/><Relationship Id="rId2" Type="http://schemas.openxmlformats.org/officeDocument/2006/relationships/video" Target="../media/media1.mp4"/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F8CE7AA-34D5-AD1E-5DA6-DDF18DFD25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48" y="-150829"/>
            <a:ext cx="12433954" cy="710780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E4AE44-C7FF-DB72-48D1-9C18202C3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76" y="273884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C11272-7567-4658-470D-39EED06A0E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29" y="160256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6D21F9D-AE55-8A81-6CF7-A18EA53123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120" y="741461"/>
            <a:ext cx="2520000" cy="21602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C6141D6-D244-3161-37F7-16331E5AC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667" y="689248"/>
            <a:ext cx="1980000" cy="198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689EE19-637A-BB66-C63B-F2E2A08BB2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0501" y="2821530"/>
            <a:ext cx="2122182" cy="2122182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</p:spPr>
      </p:pic>
      <p:pic>
        <p:nvPicPr>
          <p:cNvPr id="8" name="vecteezy_15-seconds-countdown-timer-countdown-timer-15-second-15_29092810">
            <a:hlinkClick r:id="" action="ppaction://media"/>
            <a:extLst>
              <a:ext uri="{FF2B5EF4-FFF2-40B4-BE49-F238E27FC236}">
                <a16:creationId xmlns:a16="http://schemas.microsoft.com/office/drawing/2014/main" id="{4B722056-08C2-0EF0-A669-B6C5C8C6662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21951" r="19937"/>
          <a:stretch/>
        </p:blipFill>
        <p:spPr>
          <a:xfrm>
            <a:off x="2027457" y="4337848"/>
            <a:ext cx="1891514" cy="183090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22B4B56-F3B2-E317-02C5-5426759404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9476" y="5848180"/>
            <a:ext cx="887832" cy="76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EDF277C-1AF0-E98F-E2C1-5268226D5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2594" y="3836690"/>
            <a:ext cx="2239851" cy="2279849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65382" y="3203166"/>
            <a:ext cx="299085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2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5A7024-A106-46D1-A83F-7239B54F8519}"/>
</file>

<file path=customXml/itemProps2.xml><?xml version="1.0" encoding="utf-8"?>
<ds:datastoreItem xmlns:ds="http://schemas.openxmlformats.org/officeDocument/2006/customXml" ds:itemID="{4AC3B1E0-2786-4FA8-A1F8-B8ED6F2176DE}"/>
</file>

<file path=customXml/itemProps3.xml><?xml version="1.0" encoding="utf-8"?>
<ds:datastoreItem xmlns:ds="http://schemas.openxmlformats.org/officeDocument/2006/customXml" ds:itemID="{A3D98F97-C7C2-4299-AE9A-9420BFBE06BC}"/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Luba</dc:creator>
  <cp:lastModifiedBy>Luba</cp:lastModifiedBy>
  <cp:revision>5</cp:revision>
  <dcterms:created xsi:type="dcterms:W3CDTF">2025-05-01T17:34:57Z</dcterms:created>
  <dcterms:modified xsi:type="dcterms:W3CDTF">2025-05-07T10:56:50Z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