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30765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FE1295-2EE4-43ED-B98D-F95A9F7F42DB}"/>
</file>

<file path=customXml/itemProps2.xml><?xml version="1.0" encoding="utf-8"?>
<ds:datastoreItem xmlns:ds="http://schemas.openxmlformats.org/officeDocument/2006/customXml" ds:itemID="{A2793411-285D-4789-A0F2-7E2A2CFEC3B7}"/>
</file>

<file path=customXml/itemProps3.xml><?xml version="1.0" encoding="utf-8"?>
<ds:datastoreItem xmlns:ds="http://schemas.openxmlformats.org/officeDocument/2006/customXml" ds:itemID="{664B78DB-8FFF-4C5E-AE06-0F1F501510D2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