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2"/>
  </p:normalViewPr>
  <p:slideViewPr>
    <p:cSldViewPr snapToGrid="0" showGuides="1">
      <p:cViewPr>
        <p:scale>
          <a:sx n="72" d="100"/>
          <a:sy n="72" d="100"/>
        </p:scale>
        <p:origin x="280" y="2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tags" Target="../tags/tag1.xml"/><Relationship Id="rId14" Type="http://schemas.openxmlformats.org/officeDocument/2006/relationships/image" Target="../media/image13.png"/><Relationship Id="rId15" Type="http://schemas.openxmlformats.org/officeDocument/2006/relationships/slideLayout" Target="../slideLayouts/slideLayout1.xml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искусство, картина, мультфильм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9616" y="995656"/>
            <a:ext cx="7201851" cy="5269677"/>
          </a:xfrm>
          <a:prstGeom prst="roundRect">
            <a:avLst>
              <a:gd name="adj" fmla="val 11074"/>
            </a:avLst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Рисунок 11" descr="Изображение выглядит как беспозвоночный, жук, насекомое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8160" y="4879599"/>
            <a:ext cx="1545012" cy="155331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лягушка, амфибия, Настоящая лягуш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8795" y="929471"/>
            <a:ext cx="1740887" cy="177570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2182447" y="2292694"/>
            <a:ext cx="2778081" cy="2598650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Фигурка животного, мультфильм, графическая вставка, млекопитающее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7210" y="1058103"/>
            <a:ext cx="1521941" cy="161960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фрукт, цитрусовые, Натуральные продукты, Померанец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700" y="5116541"/>
            <a:ext cx="1034675" cy="1079436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шарф, искусство, дизайн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5595" y="4533577"/>
            <a:ext cx="1532287" cy="155331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ердце, искусство, дизайн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838" y="1119642"/>
            <a:ext cx="1404372" cy="137668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6536" y="3124104"/>
            <a:ext cx="1343288" cy="134328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графический дизайн, Графика, текст, графическая вставка&#10;&#10;Автоматически созданное описание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59740" y="48000"/>
            <a:ext cx="1032260" cy="95976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водоплавающая птица, птица, цапля, клюв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-53167" y="2676765"/>
            <a:ext cx="2537216" cy="240668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05829" y="279934"/>
            <a:ext cx="1757208" cy="1775705"/>
          </a:xfrm>
          <a:prstGeom prst="rect">
            <a:avLst/>
          </a:prstGeom>
        </p:spPr>
      </p:pic>
      <p:pic>
        <p:nvPicPr>
          <p:cNvPr id="78" name="Picture 77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713980" y="2292985"/>
            <a:ext cx="4114800" cy="4133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SimSun</vt:lpstr>
      <vt:lpstr>Wingdings</vt:lpstr>
      <vt:lpstr>Calibri</vt:lpstr>
      <vt:lpstr>Arial</vt:lpstr>
      <vt:lpstr>Microsoft YaHei</vt:lpstr>
      <vt:lpstr>Arial Unicode MS</vt:lpstr>
      <vt:lpstr>Aptos Display</vt:lpstr>
      <vt:lpstr>Segoe Print</vt:lpstr>
      <vt:lpstr>Aptos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yanag</cp:lastModifiedBy>
  <cp:revision>3</cp:revision>
  <dcterms:created xsi:type="dcterms:W3CDTF">2024-04-10T06:39:00Z</dcterms:created>
  <dcterms:modified xsi:type="dcterms:W3CDTF">2024-07-18T12:42:37Z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81E457E5D38543B1A29446D84BE583C2_12</vt:lpwstr>
  </property>
  <property fmtid="{D5CDD505-2E9C-101B-9397-08002B2CF9AE}" pid="3" name="KSOProductBuildVer">
    <vt:lpwstr>1033-12.2.0.17153</vt:lpwstr>
  </property>
</Properties>
</file>