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39" autoAdjust="0"/>
    <p:restoredTop sz="95466" autoAdjust="0"/>
  </p:normalViewPr>
  <p:slideViewPr>
    <p:cSldViewPr snapToGrid="0">
      <p:cViewPr>
        <p:scale>
          <a:sx n="125" d="100"/>
          <a:sy n="125" d="100"/>
        </p:scale>
        <p:origin x="270" y="-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87A164-93C7-4640-9EF8-DC74AC3E2292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5A357-FD29-4F61-AEFC-DA5BD390AA0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290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5A357-FD29-4F61-AEFC-DA5BD390AA0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2265124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334FB3-EA70-4055-BE83-4A1FCCD63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CAA862-8CE6-4F55-9A9D-976FF1A7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650DBA-D22E-42DA-BA8D-CAB670883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FE1A6B-1388-4E51-B224-BBDB331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B1567-6FBB-471E-BC7B-F23FFBF8A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686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58572-D972-46FB-8BC2-6AC815355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10C4D8-B935-4ACD-B20E-CEA5232BF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7C26C-C0B4-4E00-9633-8BAA632ED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2D618C-20B0-4F8B-B6B7-9B811228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349F4A-96BA-42D6-ABC1-F01713E42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912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FFCB5F-D799-4872-98AF-93CF92A129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65209CC-ED11-4291-B0F6-737F2418C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A5FF7A-499F-446A-A174-1B1B0BFDF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E64C72-8FBC-4794-9726-F24621B02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B3D78-ED67-4065-BFDA-08119119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9049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70349-7882-42E1-B51E-067687B9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41B12-72CB-4D9A-9169-FF0506925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CE0592-4C93-4566-A9A8-B7E8E3BDC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00972B-3F9B-4A84-B57C-5DD937C18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F4C540-F978-4EA3-B7E5-D2D78393B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940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C521B-C6F5-4BED-99FE-90BA66FA0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98A755-D27C-41A4-8072-99417430A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4C2659-A9FC-440B-9801-A00E2BA90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1E2537-22CB-491D-93A9-D314E6E0C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443FA-B901-4EE6-8AF9-68289D1B9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7209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55D8C-939E-48C9-A66A-B02F83D7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81061F-7392-47D4-9067-3393D93211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4842F9-D1E4-4BC5-9BBE-4FAEFD8423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FDA8F9-C048-438C-9236-3210500C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02A060B-6D4E-4382-A42C-7F8FF1363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C21110-909A-4890-AB4E-9D40A713A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37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D780C0-59A1-41DD-BD26-436DA609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C5D213-0538-4E6C-893B-A7E3E7E22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7163E5-A7EA-41CE-965B-B72570B7D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8204676-1C39-4CA8-A0BE-ED49FAD7B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87A1CE4-C4B4-4352-97B2-6A7454CF8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399299E-DB55-4A74-BAB2-63CDC6F5D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1E2F594-A93B-4E14-9823-89FC9068C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F292543-AE46-4D87-9DF4-88C4763BD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70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91609E-95E6-478E-9E2C-102A6E20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E9AEFA-B627-4E19-80C0-972B35E50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0FB49C-B78B-4BF8-8906-BA2500E30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5702BC-FC61-4673-9266-58AEFB19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2682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A4FE7A-1AC3-4088-A498-24BE54C4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7DBFD3-CCEB-4C2C-84F8-808BF3D1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7BF56-7354-478E-BE1A-20B6ABBD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982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73E-698E-49E3-8EA3-61E2DBB5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BEE416-CF59-40CA-9FEC-E234B4C0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A0FD9C-4432-49C9-94A4-EC58F563FD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DE103D-AA44-4E26-BE1E-545E2BD62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86E412-ED35-497E-90F6-3CC7FB252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47E908-53DD-432C-9F89-42217E00C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600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CC4A2-628C-4BE5-A593-89470675E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487EA88-66E6-4FB6-A123-5C9BD2567F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FE7071-A1CC-490B-AB1E-CBB9CB836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EEFD0C-1698-4C87-9C8C-8D5A6E3F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66633-9C38-490B-AEC0-3DDA8B79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5422B9-8C2F-4BBE-8B19-414A749A7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1789526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E4FFDF-19B1-4D4F-A027-D0317AE1B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BBE57-1F3F-4574-8F71-F1A897DB5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38540-8822-417E-9652-2E50B78625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BDFC6-7B47-4C6F-9245-6F99DA04C90A}" type="datetimeFigureOut">
              <a:rPr lang="ru-UA" smtClean="0"/>
              <a:t>04.12.2024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C9E384-3F81-4588-A1FE-8FA07F76B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82A33-55E3-4140-ADCA-D2334B2EE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2C089-3EC2-409C-B859-B226CA1F1D7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64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B914BB4-9168-4874-B117-B602AD739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Прямоугольник: скругленные углы 36">
            <a:extLst>
              <a:ext uri="{FF2B5EF4-FFF2-40B4-BE49-F238E27FC236}">
                <a16:creationId xmlns:a16="http://schemas.microsoft.com/office/drawing/2014/main" id="{42603687-D232-4673-87A1-18D6521D3C8C}"/>
              </a:ext>
            </a:extLst>
          </p:cNvPr>
          <p:cNvSpPr/>
          <p:nvPr/>
        </p:nvSpPr>
        <p:spPr>
          <a:xfrm>
            <a:off x="7428121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" name="Рисунок 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D5E05ED-36AB-57F3-E2E2-2AABC1C1C2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30" y="1893197"/>
            <a:ext cx="3664905" cy="3664905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id="{94C0A506-EE8F-E05D-B3DB-D8D9AE565484}"/>
              </a:ext>
            </a:extLst>
          </p:cNvPr>
          <p:cNvSpPr/>
          <p:nvPr/>
        </p:nvSpPr>
        <p:spPr>
          <a:xfrm>
            <a:off x="9042400" y="2498072"/>
            <a:ext cx="1412875" cy="24707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EBA74D2E-5A1D-49DA-8C5A-48BCF027C79C}"/>
              </a:ext>
            </a:extLst>
          </p:cNvPr>
          <p:cNvSpPr/>
          <p:nvPr/>
        </p:nvSpPr>
        <p:spPr>
          <a:xfrm>
            <a:off x="190282" y="1293240"/>
            <a:ext cx="4573597" cy="3908484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4C1967D-A697-4497-9217-98E2DE2DA0A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/>
          <a:stretch/>
        </p:blipFill>
        <p:spPr>
          <a:xfrm flipH="1">
            <a:off x="185472" y="1336685"/>
            <a:ext cx="3331573" cy="309693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257DB-20A1-43B1-8F06-FEB975B17B3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" b="-348"/>
          <a:stretch/>
        </p:blipFill>
        <p:spPr>
          <a:xfrm>
            <a:off x="1580293" y="2381875"/>
            <a:ext cx="2994569" cy="2584321"/>
          </a:xfrm>
          <a:prstGeom prst="rect">
            <a:avLst/>
          </a:prstGeom>
        </p:spPr>
      </p:pic>
      <p:pic>
        <p:nvPicPr>
          <p:cNvPr id="33" name="подарок Рисунок 21">
            <a:extLst>
              <a:ext uri="{FF2B5EF4-FFF2-40B4-BE49-F238E27FC236}">
                <a16:creationId xmlns:a16="http://schemas.microsoft.com/office/drawing/2014/main" id="{1BDF6AD6-FA70-487F-A524-1CF00D0117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90282" y="5753903"/>
            <a:ext cx="893403" cy="966381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id="{2B369014-8835-45E3-98E4-BDACFAC0089A}"/>
              </a:ext>
            </a:extLst>
          </p:cNvPr>
          <p:cNvSpPr/>
          <p:nvPr/>
        </p:nvSpPr>
        <p:spPr>
          <a:xfrm>
            <a:off x="4977584" y="155895"/>
            <a:ext cx="2250880" cy="2274689"/>
          </a:xfrm>
          <a:prstGeom prst="ellipse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AAF4FFB-DB4B-4DC8-A1A5-6BEABFA1C5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19138">
            <a:off x="5188059" y="363512"/>
            <a:ext cx="1813146" cy="185502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D9D0BDC-760B-44A3-B36F-AD61A160A1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511" y="460319"/>
            <a:ext cx="1729345" cy="172934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D7E15D5-C898-4329-A693-A683B0256AC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4"/>
          <a:stretch/>
        </p:blipFill>
        <p:spPr>
          <a:xfrm rot="20424627">
            <a:off x="5201778" y="250922"/>
            <a:ext cx="2033766" cy="22174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B10DA1-23BF-4643-9FC9-2394336B43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8891">
            <a:off x="5164962" y="377428"/>
            <a:ext cx="1977856" cy="197785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1CE4FF4-CEFC-4572-A566-4543C49D856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753" flipH="1" flipV="1">
            <a:off x="5316316" y="449109"/>
            <a:ext cx="1502652" cy="155791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789C6C7-5F57-453A-8C60-AE56A5E651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5196">
            <a:off x="5249797" y="363329"/>
            <a:ext cx="1843571" cy="18435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5E2989-8DAD-4ADB-B902-E54115DFA0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65234" y1="84668" x2="79688" y2="73828"/>
                        <a14:backgroundMark x1="64453" y1="78906" x2="39160" y2="79590"/>
                        <a14:backgroundMark x1="32617" y1="79590" x2="15234" y2="77441"/>
                        <a14:backgroundMark x1="21777" y1="81738" x2="36230" y2="91211"/>
                        <a14:backgroundMark x1="19531" y1="75293" x2="18848" y2="80273"/>
                        <a14:backgroundMark x1="20996" y1="74512" x2="27539" y2="81055"/>
                        <a14:backgroundMark x1="25391" y1="74512" x2="28223" y2="77441"/>
                        <a14:backgroundMark x1="71680" y1="76660" x2="71680" y2="76660"/>
                        <a14:backgroundMark x1="76074" y1="70898" x2="73926" y2="73828"/>
                        <a14:backgroundMark x1="75293" y1="73047" x2="71680" y2="74512"/>
                        <a14:backgroundMark x1="73926" y1="73828" x2="70996" y2="73828"/>
                        <a14:backgroundMark x1="27051" y1="73633" x2="29883" y2="75293"/>
                        <a14:backgroundMark x1="30078" y1="73633" x2="28906" y2="72559"/>
                        <a14:backgroundMark x1="30273" y1="73926" x2="31152" y2="75195"/>
                        <a14:backgroundMark x1="31348" y1="74316" x2="30566" y2="73047"/>
                        <a14:backgroundMark x1="70996" y1="74512" x2="69629" y2="73145"/>
                        <a14:backgroundMark x1="69629" y1="72852" x2="68457" y2="74219"/>
                        <a14:backgroundMark x1="68262" y1="72559" x2="67676" y2="73438"/>
                        <a14:backgroundMark x1="68848" y1="72559" x2="67578" y2="73047"/>
                        <a14:backgroundMark x1="66309" y1="73438" x2="66309" y2="72559"/>
                        <a14:backgroundMark x1="31348" y1="73926" x2="30762" y2="733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580" y="230823"/>
            <a:ext cx="2215259" cy="221525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B634723-3AB7-4319-AC5F-0E35C4A462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429" y="164298"/>
            <a:ext cx="2113190" cy="198978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5D18E4F-3CA9-4CFD-BA51-2D7228EB0AE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77390" y="230823"/>
            <a:ext cx="2152999" cy="2152999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8A0F981-355C-E53F-04DF-5E03372606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944" y="189636"/>
            <a:ext cx="2215259" cy="221525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нжир, фрукт, еда&#10;&#10;Автоматически созданное описание">
            <a:extLst>
              <a:ext uri="{FF2B5EF4-FFF2-40B4-BE49-F238E27FC236}">
                <a16:creationId xmlns:a16="http://schemas.microsoft.com/office/drawing/2014/main" id="{F924B572-1EF1-C3F4-B9F1-7D543223C11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959" y="0"/>
            <a:ext cx="2289836" cy="228983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15436895-E9D5-496A-B420-9837E4CDD0C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84" b="-348"/>
          <a:stretch/>
        </p:blipFill>
        <p:spPr>
          <a:xfrm>
            <a:off x="1580293" y="4079978"/>
            <a:ext cx="2994569" cy="88459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BF4DEFC-D0B0-2DCF-2000-67B84D68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45" t="24350" r="-28523" b="1396"/>
          <a:stretch/>
        </p:blipFill>
        <p:spPr>
          <a:xfrm>
            <a:off x="6965451" y="2773237"/>
            <a:ext cx="5672138" cy="2721391"/>
          </a:xfrm>
          <a:prstGeom prst="ellipse">
            <a:avLst/>
          </a:prstGeom>
        </p:spPr>
      </p:pic>
      <p:pic>
        <p:nvPicPr>
          <p:cNvPr id="38" name="Рисунок 3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6B41B86D-2655-E7DE-2F98-7FCFC5490E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88" t="18200" r="24581" b="68661"/>
          <a:stretch/>
        </p:blipFill>
        <p:spPr>
          <a:xfrm>
            <a:off x="9642036" y="2561836"/>
            <a:ext cx="1053027" cy="481504"/>
          </a:xfrm>
          <a:prstGeom prst="triangle">
            <a:avLst>
              <a:gd name="adj" fmla="val 94599"/>
            </a:avLst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C2AF04-E2FA-12A0-E725-664155F41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3" t="17525" r="43703" b="68726"/>
          <a:stretch/>
        </p:blipFill>
        <p:spPr>
          <a:xfrm>
            <a:off x="8793087" y="2529941"/>
            <a:ext cx="1206443" cy="503874"/>
          </a:xfrm>
          <a:prstGeom prst="rtTriangle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F1A572E-0CE4-47E4-A992-1AE4DF081A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723" y="-224326"/>
            <a:ext cx="2887994" cy="2887994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771528" y="3391046"/>
            <a:ext cx="255270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5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44444E-6 L -0.21198 0.39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99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0.2763 0.2034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15" y="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85185E-6 L -0.27227 0.3692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20" y="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-0.24636 0.368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18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30039 0.2354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13" y="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28308 0.37685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30807 0.20532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04" y="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24557 0.35023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79" y="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1111E-6 L 0.30052 0.19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26" y="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48148E-6 L -0.28307 0.3905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7.40741E-7 L 0.28672 0.19352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9676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7" grpId="0" animBg="1"/>
      <p:bldP spid="13" grpId="0" animBg="1"/>
      <p:bldP spid="10" grpId="0" animBg="1"/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2024-08-20T22:30:53Z</dcterms:created>
  <dcterms:modified xsi:type="dcterms:W3CDTF">2024-12-03T22:07:03Z</dcterms:modified>
</cp:coreProperties>
</file>