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08F01DF6-759F-0267-726F-8FF03C78B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9" y="1553918"/>
            <a:ext cx="1667328" cy="16673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BDAC2D61-EC3D-8C43-3768-5DCB61A24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03" y="127932"/>
            <a:ext cx="1558517" cy="15585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02B34536-CA1F-910F-19C2-414BC5F01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23" y="71320"/>
            <a:ext cx="1238547" cy="12385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9E75F6B8-4FD5-6373-56E5-76B946A9F1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49" y="1941387"/>
            <a:ext cx="1505044" cy="1505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14" y="766044"/>
            <a:ext cx="4835569" cy="4984773"/>
          </a:xfrm>
          <a:prstGeom prst="rect">
            <a:avLst/>
          </a:prstGeom>
        </p:spPr>
      </p:pic>
      <p:pic>
        <p:nvPicPr>
          <p:cNvPr id="143" name="Picture 14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9248" y="3687116"/>
            <a:ext cx="30575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5391 0.5148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39362 0.4634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33347 0.7659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4753 0.72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13</cp:revision>
  <dcterms:created xsi:type="dcterms:W3CDTF">2024-07-21T13:02:50Z</dcterms:created>
  <dcterms:modified xsi:type="dcterms:W3CDTF">2024-12-09T12:10:09Z</dcterms:modified>
</cp:coreProperties>
</file>