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6708" y="2346211"/>
            <a:ext cx="12477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2024-02-29T08:46:22Z</dcterms:created>
  <dcterms:modified xsi:type="dcterms:W3CDTF">2024-10-24T07:01:27Z</dcterms:modified>
</cp:coreProperties>
</file>