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D81A-BE6A-4E38-8187-3062AAF3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2FB59-A884-4561-A2A0-B10E9537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970B5-52C4-4460-8ED1-E7328083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09B2E-D3AD-4A7B-A101-8F939A68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24708-E561-4665-8E6B-A2B6C2C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330B3-EAF5-4426-A025-07D86033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FAAAEE-94F7-4CF9-B10B-6CEBD0B6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3055D-0CC7-4A79-AA21-053D8CB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817F9-15A1-4E61-A0AE-A28071E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D4C9-50B9-437B-9CDF-7B71DEFC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756BD1-39A4-44D0-9718-E29D9976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2B1BA-9DBF-4EED-A64C-6FAAE809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53E2F-ABA6-4075-8FAF-2A1AE10B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3805-2CBC-468B-8AC7-84268196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C095-4D9B-445F-99E1-2D2A31A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1E9A-A651-457B-971F-FD53CD36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9E7-E3B3-4BC2-AFE8-9BB5D9D4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FF97-027C-49FD-B8BA-4E702EEA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E92B-CE44-4E05-837A-723FC93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65F01-1462-4372-8E88-4580521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2BC49-B698-40A4-8EA1-5DD4C209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8D19D-32D8-47F9-9D2A-C19A43F6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4E18C-13FA-4382-9023-B27CDD0D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22F70-EC2D-4AD5-9010-CD6136E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B5034-250B-4DA5-9673-23B9F58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1592-F1D1-4449-B14E-D54E24A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8EEC-3D78-4C16-A8C0-E736D7DBE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98FA5-4467-4833-B0A4-B0D05054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492F3-A9A0-47E3-9AFD-3FE7E565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70AD0-2A53-4C6C-AE8B-EF518A3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05D7-B574-4170-944B-A76BEBCF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1EA1-C6CE-4AB0-A281-C7076C9C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EF86E-92D1-4629-8B02-F3A9C54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B121E-F00B-41D0-B674-D8D4F3DA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F573A2-FDC7-42C9-A025-543D8787A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D863AD-DAEA-4A8B-940B-6345EEC7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9865C-E675-43E4-8ABF-67D796DE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BDDE4-9581-4082-AB04-6B934E9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F57A7C-6FB6-4DE2-8656-2A94E53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452F9-E3AE-44C1-AD96-CEF07CA2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7B2190-8AC5-4E56-9A52-824A605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5507E4-B93D-4503-9F38-E04E2FFC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EF900-AD8A-435D-A888-2B018D1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4A2BF-8C8D-4465-BB99-8E41321C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4428F3-6D1F-46A2-B25A-0A30132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25B82-D1EC-498D-A372-31FCBEC6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29492-3E8E-4DF6-9237-43D546E8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9AC67-358F-4E17-91D7-2F7FFA3D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501F5-CBA4-4557-B7E0-BF0D57DC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5B8B99-079A-405E-8A99-552E4A4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6C79A-5552-4B48-8746-C35E559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8E826-BDEE-4F45-B18D-796D0F38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1FF86-74C0-4F01-AA06-A8AE1BA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667ED-B8D2-4EBE-97E2-4CBBD5BE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16EA6-B565-4C4A-8474-0388E113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3FA79-A6D4-4FBB-90FF-65CA0937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D9260-9813-414D-B6DA-30D32721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333AE-CE1A-43B7-B366-06203CF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48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FE40-A959-43F1-ABA0-B5B158FC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F0C52-ACFD-430B-B746-6A088F21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FBC60-4EC7-4893-8226-C3BE577CC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AA7EC-C60B-444E-A488-E74768066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60EF3-458F-4EAE-AB21-E5D5D2B3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0"/>
            <a:ext cx="12192000" cy="68648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048"/>
          <a:stretch/>
        </p:blipFill>
        <p:spPr>
          <a:xfrm rot="3455303" flipH="1">
            <a:off x="7131411" y="3444942"/>
            <a:ext cx="2063253" cy="2312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32D10-AD62-404D-B796-66C834708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0" y="2597671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AC336-705C-476D-B06B-43836C7D61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36" y="945828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DEA0A3-3B01-4A87-9FC1-D75E77C2A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5" y="4335755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B5476-5BE4-4F73-BACE-7C715975DD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1" y="931108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EE9CD-EBE2-43D3-8F12-BF4559E47992}"/>
              </a:ext>
            </a:extLst>
          </p:cNvPr>
          <p:cNvGrpSpPr/>
          <p:nvPr/>
        </p:nvGrpSpPr>
        <p:grpSpPr>
          <a:xfrm>
            <a:off x="4084152" y="2450180"/>
            <a:ext cx="1666565" cy="1666565"/>
            <a:chOff x="4096700" y="2383000"/>
            <a:chExt cx="1666565" cy="166656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B5C1761-712C-4D04-8D56-A050777B93FF}"/>
                </a:ext>
              </a:extLst>
            </p:cNvPr>
            <p:cNvSpPr/>
            <p:nvPr/>
          </p:nvSpPr>
          <p:spPr>
            <a:xfrm>
              <a:off x="4096700" y="2383000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CAC5D0-FA8B-4898-86E7-7407AAAA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1366" y="2554085"/>
              <a:ext cx="1303486" cy="13034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C7F8534-365C-4715-8F67-C24048F5D40F}"/>
              </a:ext>
            </a:extLst>
          </p:cNvPr>
          <p:cNvGrpSpPr/>
          <p:nvPr/>
        </p:nvGrpSpPr>
        <p:grpSpPr>
          <a:xfrm>
            <a:off x="5760657" y="715096"/>
            <a:ext cx="1666565" cy="1666565"/>
            <a:chOff x="5763264" y="716435"/>
            <a:chExt cx="1666565" cy="166656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77B615CB-DA71-4208-8BFF-03762FF22141}"/>
                </a:ext>
              </a:extLst>
            </p:cNvPr>
            <p:cNvSpPr/>
            <p:nvPr/>
          </p:nvSpPr>
          <p:spPr>
            <a:xfrm>
              <a:off x="5763264" y="716435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AFECDC6-700D-45EA-9A78-2EAB4AB6C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7645" y="887091"/>
              <a:ext cx="1409851" cy="140985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3E7DD5-DB3E-45A5-9F51-D3ACB78012E0}"/>
              </a:ext>
            </a:extLst>
          </p:cNvPr>
          <p:cNvGrpSpPr/>
          <p:nvPr/>
        </p:nvGrpSpPr>
        <p:grpSpPr>
          <a:xfrm>
            <a:off x="759130" y="2334596"/>
            <a:ext cx="1671004" cy="1714969"/>
            <a:chOff x="759132" y="2334598"/>
            <a:chExt cx="1671004" cy="171496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52FDE03-A68D-4FE3-9938-8EE2D4702DF1}"/>
                </a:ext>
              </a:extLst>
            </p:cNvPr>
            <p:cNvSpPr/>
            <p:nvPr/>
          </p:nvSpPr>
          <p:spPr>
            <a:xfrm>
              <a:off x="763571" y="2383002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0AAED81C-01AE-497E-8A94-5A9BB16C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132" y="2334598"/>
              <a:ext cx="1591462" cy="1591462"/>
            </a:xfrm>
            <a:prstGeom prst="rect">
              <a:avLst/>
            </a:prstGeom>
            <a:ln>
              <a:noFill/>
            </a:ln>
            <a:effectLst>
              <a:glow rad="76200">
                <a:schemeClr val="bg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19337D-C4E4-40D7-A66E-EE071EB1B30D}"/>
              </a:ext>
            </a:extLst>
          </p:cNvPr>
          <p:cNvGrpSpPr/>
          <p:nvPr/>
        </p:nvGrpSpPr>
        <p:grpSpPr>
          <a:xfrm>
            <a:off x="2430135" y="716436"/>
            <a:ext cx="1666565" cy="1666565"/>
            <a:chOff x="2430135" y="716436"/>
            <a:chExt cx="1666565" cy="166656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D1D1478-C7AA-48C1-B697-AD019AD639D9}"/>
                </a:ext>
              </a:extLst>
            </p:cNvPr>
            <p:cNvSpPr/>
            <p:nvPr/>
          </p:nvSpPr>
          <p:spPr>
            <a:xfrm>
              <a:off x="2430135" y="716436"/>
              <a:ext cx="1666565" cy="166656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5C026E-A835-4BBA-9516-D66B749C8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7329" y="781507"/>
              <a:ext cx="1523926" cy="152392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D110C4-2723-4128-9E48-16256A1FA3A9}"/>
              </a:ext>
            </a:extLst>
          </p:cNvPr>
          <p:cNvGrpSpPr/>
          <p:nvPr/>
        </p:nvGrpSpPr>
        <p:grpSpPr>
          <a:xfrm>
            <a:off x="2430133" y="4107818"/>
            <a:ext cx="1666565" cy="1666565"/>
            <a:chOff x="2430135" y="4049564"/>
            <a:chExt cx="1666565" cy="166656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7BF9688-33E8-42EA-8B28-5C5BEA3717B7}"/>
                </a:ext>
              </a:extLst>
            </p:cNvPr>
            <p:cNvSpPr/>
            <p:nvPr/>
          </p:nvSpPr>
          <p:spPr>
            <a:xfrm>
              <a:off x="2430135" y="4049564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4C475544-5FA7-43AD-AEE8-DC9ABAD3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937" y="4231362"/>
              <a:ext cx="1372078" cy="1334763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60E1DB9-7081-4D1A-9793-6A4548648B73}"/>
              </a:ext>
            </a:extLst>
          </p:cNvPr>
          <p:cNvGrpSpPr/>
          <p:nvPr/>
        </p:nvGrpSpPr>
        <p:grpSpPr>
          <a:xfrm>
            <a:off x="778041" y="714095"/>
            <a:ext cx="1666565" cy="1666565"/>
            <a:chOff x="763571" y="716437"/>
            <a:chExt cx="1666565" cy="166656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184D04F-15AB-47CA-8AD4-6895B1849D06}"/>
                </a:ext>
              </a:extLst>
            </p:cNvPr>
            <p:cNvSpPr/>
            <p:nvPr/>
          </p:nvSpPr>
          <p:spPr>
            <a:xfrm>
              <a:off x="763571" y="716437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7FB7A22-B1D2-4F7E-8554-DE50ED7AE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516" y="831212"/>
              <a:ext cx="1394491" cy="139449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C5E2A78-16EA-4489-BCC7-882E9AB6AC89}"/>
              </a:ext>
            </a:extLst>
          </p:cNvPr>
          <p:cNvGrpSpPr/>
          <p:nvPr/>
        </p:nvGrpSpPr>
        <p:grpSpPr>
          <a:xfrm>
            <a:off x="2430134" y="2397661"/>
            <a:ext cx="1666565" cy="1666565"/>
            <a:chOff x="2430135" y="2383001"/>
            <a:chExt cx="1666565" cy="1666565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00EEC71-9879-4C01-9B3B-66FA9215F7A9}"/>
                </a:ext>
              </a:extLst>
            </p:cNvPr>
            <p:cNvSpPr/>
            <p:nvPr/>
          </p:nvSpPr>
          <p:spPr>
            <a:xfrm>
              <a:off x="2430135" y="238300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200A044B-BFD8-4855-A4EE-7EB7BD6BF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698" y="2622871"/>
              <a:ext cx="1268108" cy="1284868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49102C8-E89C-4D56-8977-1DB28D516FDE}"/>
              </a:ext>
            </a:extLst>
          </p:cNvPr>
          <p:cNvGrpSpPr/>
          <p:nvPr/>
        </p:nvGrpSpPr>
        <p:grpSpPr>
          <a:xfrm>
            <a:off x="4096700" y="716435"/>
            <a:ext cx="1666565" cy="1666565"/>
            <a:chOff x="4096700" y="716435"/>
            <a:chExt cx="1666565" cy="166656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B9308B1-2B09-415A-8B70-68814F129B7E}"/>
                </a:ext>
              </a:extLst>
            </p:cNvPr>
            <p:cNvSpPr/>
            <p:nvPr/>
          </p:nvSpPr>
          <p:spPr>
            <a:xfrm>
              <a:off x="4096700" y="716435"/>
              <a:ext cx="1666565" cy="166656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875FB35F-08B1-4434-9488-99A638F23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32" y="781507"/>
              <a:ext cx="1446210" cy="144621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798C36-5FFB-4204-B585-6AD12E99D3F8}"/>
              </a:ext>
            </a:extLst>
          </p:cNvPr>
          <p:cNvGrpSpPr/>
          <p:nvPr/>
        </p:nvGrpSpPr>
        <p:grpSpPr>
          <a:xfrm>
            <a:off x="5763264" y="2383000"/>
            <a:ext cx="1666565" cy="1666565"/>
            <a:chOff x="5763264" y="2383000"/>
            <a:chExt cx="1666565" cy="166656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9DAEF783-60E2-4021-AABC-77FB40B997BA}"/>
                </a:ext>
              </a:extLst>
            </p:cNvPr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7001B1B9-C388-4F8B-8737-30C5B42B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4798" y="2531277"/>
              <a:ext cx="1303094" cy="130309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B9628B-13BE-4F47-817B-FAE7D5288A2C}"/>
              </a:ext>
            </a:extLst>
          </p:cNvPr>
          <p:cNvGrpSpPr/>
          <p:nvPr/>
        </p:nvGrpSpPr>
        <p:grpSpPr>
          <a:xfrm>
            <a:off x="5774738" y="4089711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776EDC7-A2E1-4C8C-A0B6-04ACD95172E8}"/>
                </a:ext>
              </a:extLst>
            </p:cNvPr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139F8990-47EF-46A5-A64F-F03D5AC9D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088" y="4091453"/>
              <a:ext cx="1538836" cy="1538836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1BBB75-31D9-448B-AFF3-B4FFBF2E5F72}"/>
              </a:ext>
            </a:extLst>
          </p:cNvPr>
          <p:cNvGrpSpPr/>
          <p:nvPr/>
        </p:nvGrpSpPr>
        <p:grpSpPr>
          <a:xfrm>
            <a:off x="4115387" y="4110170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369A57E-2CCE-464F-8EDD-27299B0EF0C4}"/>
                </a:ext>
              </a:extLst>
            </p:cNvPr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3E869703-ADFD-4A0B-8BBD-C0DACC440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919" y="4143878"/>
              <a:ext cx="1448522" cy="1448522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jlfhjrРисунок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02" y="31189"/>
            <a:ext cx="1135854" cy="114996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78" y="1074220"/>
            <a:ext cx="4397576" cy="439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3596"/>
          <a:stretch/>
        </p:blipFill>
        <p:spPr>
          <a:xfrm>
            <a:off x="8058567" y="4954365"/>
            <a:ext cx="1173480" cy="16764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BD07D25-79AF-884C-C69F-1B5BD81DF66B}"/>
              </a:ext>
            </a:extLst>
          </p:cNvPr>
          <p:cNvGrpSpPr/>
          <p:nvPr/>
        </p:nvGrpSpPr>
        <p:grpSpPr>
          <a:xfrm>
            <a:off x="750433" y="4083566"/>
            <a:ext cx="1715613" cy="1704081"/>
            <a:chOff x="750433" y="4083566"/>
            <a:chExt cx="1715613" cy="17040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5EF2B2-CE29-425D-A426-4AD504DC5BFC}"/>
                </a:ext>
              </a:extLst>
            </p:cNvPr>
            <p:cNvSpPr/>
            <p:nvPr/>
          </p:nvSpPr>
          <p:spPr>
            <a:xfrm>
              <a:off x="750433" y="4083566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193585B3-66F0-107D-B777-66A5E2F7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4131601"/>
              <a:ext cx="1656046" cy="1656046"/>
            </a:xfrm>
            <a:prstGeom prst="rect">
              <a:avLst/>
            </a:prstGeom>
          </p:spPr>
        </p:pic>
      </p:grpSp>
      <p:pic>
        <p:nvPicPr>
          <p:cNvPr id="1055" name="Picture 1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27653" y="3779019"/>
            <a:ext cx="27717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29</cp:revision>
  <dcterms:created xsi:type="dcterms:W3CDTF">2022-09-25T14:05:56Z</dcterms:created>
  <dcterms:modified xsi:type="dcterms:W3CDTF">2024-11-25T08:49:21Z</dcterms:modified>
</cp:coreProperties>
</file>