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FD681-00C3-4679-88AF-F4D1E8882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FDC334-8646-4AF4-92F9-CBC6C22B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06EC4-C52E-4682-A1C8-459678FF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5C1AFB-A7F2-484B-A73C-8AD385C8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72F7B-388E-408B-BC35-DAEA70F7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6334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B9995-383C-4602-8C75-A67B8884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846C81-8C5D-4BBF-88E6-E9131B3FB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02C10-B0FB-44D7-B326-582BC60B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5E750-F702-42CA-89C7-3707B141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AC766-93DD-4C41-8A0C-8C864BB8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4691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CCE812-6E6B-4A9D-AF15-2C2CCEB79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704B9-ECB0-490A-80CD-83FB946D3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3C6A1-316C-4B69-82D9-1A80A524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CC1C9-560D-4B51-9ED3-AA717C49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E72E4-E08B-41F4-9D06-2E175782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860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AF866-54A6-4BCC-BA68-DBE28259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573EA-656F-4244-A880-FF787B6D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73F96-3E2F-405E-A52E-047D3D2F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E5BA03-3E03-42FD-A280-8F103DB2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B86BF-8055-4DAD-83BB-5791DA75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767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35A98-A210-4FDB-B444-C442F084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B5AB04-AA35-4211-AE69-C18BD7A15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7155C-E9FB-4A98-8B01-F0DAB1E5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55BA7-C851-4571-818E-993BF5B20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7D6B5-1C0C-48EF-B160-E618BA2F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0242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CF8A-966D-445F-8AD1-7DCED6CB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B7BF6-7175-4853-BF39-4E25D8783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534CE1-763B-4925-8558-C4BD2092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91D09B-AB92-4E2F-92CB-9FFD2581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9F380C-CA65-4DFB-8B74-FDA48695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8A6A8C-6B3C-4485-A8EB-3C5062F9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4670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A4B19-F617-4255-9F15-9AE6B12C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031E02-D57E-4EBE-AD0F-15F8CFAF5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3912B1-A23F-4516-8E77-1B61A386D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63E9FE-A39F-465B-A7D9-C59881083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B705F3-9319-414B-B2D7-3BF8DBA69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BEA654-E701-46A2-B5D6-5A5F76B9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F8714C-13F5-4535-9AB7-1D768F5C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45BC37-F0CA-4B23-B3B9-4BBD63B1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4243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CA75-3EAA-4475-9590-757360A2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CA5452-5A5B-4F7C-8180-CBA5C312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ECFB1E-4B32-479F-A4FC-79413C7F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05D93-E028-4A04-BE17-04792AFF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226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0F25DD-36B2-4BF2-BA98-475A4AB1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14D48A-226C-4EDF-8553-0F0C71D5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0DE668-AAB8-48E9-B469-332D6545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829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80B0C-762F-41DC-9E78-AAAF57B3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9D1E3-9B3D-4C1B-A31B-CA2A1782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CEC43-98A5-4079-AC84-895D59BD7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7A459F-5E97-42F1-96C8-50F39DE1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E444E-0DD9-4DFB-B648-BA84C458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AB36C-39EE-454F-9743-5B84DE2D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795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A7551-4B1A-4B42-8516-229411E2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4CEDC2-5843-4963-9393-744F78EF5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81561-D8D9-439E-A882-7A8DD5F5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706CB5-7278-4F24-A255-3986F489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639C26-9B7A-4DFC-9388-AFC36A78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33A3FB-E4C7-419F-BCEF-A60EFD44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3445184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4F3D-D634-486C-83DE-279D176C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203726-09AB-4551-8E7C-1AF93BA3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A5D9A-974C-442D-9163-7EA4BCF9F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5F8D8-BC48-49CD-8EDA-83A0F919B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BCD90-7612-4C69-9F12-878B1E0DF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776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DA4D8-C5B2-47CE-AE10-E4EBD61F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09C5E0-F33F-4848-92A8-9D2B27F2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915" y="3036390"/>
            <a:ext cx="3055374" cy="30553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D28105-D2CB-4E68-A4E4-3839CA6B4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5" y="74108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042CFE-05FF-4C2B-9A17-E30381D1C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290" y="-115247"/>
            <a:ext cx="2290806" cy="2290806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9A7FC-D68A-4331-BB32-1E2275EB2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208" y="-102665"/>
            <a:ext cx="2373805" cy="2405798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73FC02-CA37-46A1-A7C0-0AB8C544A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45" y="36614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9F94EE-7BC8-4185-92C9-89F69DA20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08" y="112911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75CF3C1-101C-4421-94A0-521B90572D5D}"/>
              </a:ext>
            </a:extLst>
          </p:cNvPr>
          <p:cNvGrpSpPr/>
          <p:nvPr/>
        </p:nvGrpSpPr>
        <p:grpSpPr>
          <a:xfrm>
            <a:off x="977357" y="1183150"/>
            <a:ext cx="859487" cy="773477"/>
            <a:chOff x="2348469" y="2194130"/>
            <a:chExt cx="1904369" cy="1637807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3A67F8B6-7FD9-4ECE-8630-E202F6F44DED}"/>
                </a:ext>
              </a:extLst>
            </p:cNvPr>
            <p:cNvSpPr/>
            <p:nvPr/>
          </p:nvSpPr>
          <p:spPr>
            <a:xfrm>
              <a:off x="2348469" y="2194130"/>
              <a:ext cx="1760178" cy="1637807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8FD1A93-6760-4CEF-A2F1-FCDB434CC7CC}"/>
                </a:ext>
              </a:extLst>
            </p:cNvPr>
            <p:cNvGrpSpPr/>
            <p:nvPr/>
          </p:nvGrpSpPr>
          <p:grpSpPr>
            <a:xfrm>
              <a:off x="2422627" y="2249455"/>
              <a:ext cx="1830211" cy="1555986"/>
              <a:chOff x="2369482" y="1359079"/>
              <a:chExt cx="6008543" cy="541959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172458A9-BF79-4CE3-B0B8-D57C9F204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19304" y="1359079"/>
                <a:ext cx="4558721" cy="4558720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A99EB28A-0DF2-4B65-A5B4-FCAFDFC65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9482" y="2204477"/>
                <a:ext cx="3013259" cy="3634315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490B6CC-DFFD-4A3C-A4A8-73033D1D2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6110" y="4077265"/>
                <a:ext cx="2701412" cy="2701412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9379447C-4098-4754-949D-E2E645ADCA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036"/>
              <a:stretch/>
            </p:blipFill>
            <p:spPr>
              <a:xfrm>
                <a:off x="4100172" y="4156587"/>
                <a:ext cx="1474667" cy="103173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6EC0AAE6-433F-4D0B-93D7-D8E2F4690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96625" flipH="1">
                <a:off x="5405303" y="4348302"/>
                <a:ext cx="831818" cy="956114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28A4E6B0-E5BC-4E77-85FD-75416F628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318"/>
              <a:stretch/>
            </p:blipFill>
            <p:spPr>
              <a:xfrm>
                <a:off x="5028737" y="4633164"/>
                <a:ext cx="916133" cy="627999"/>
              </a:xfrm>
              <a:prstGeom prst="rect">
                <a:avLst/>
              </a:prstGeom>
            </p:spPr>
          </p:pic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0577C59-10F1-424D-813D-3D425FC6A0D9}"/>
              </a:ext>
            </a:extLst>
          </p:cNvPr>
          <p:cNvGrpSpPr/>
          <p:nvPr/>
        </p:nvGrpSpPr>
        <p:grpSpPr>
          <a:xfrm>
            <a:off x="8687579" y="1261356"/>
            <a:ext cx="790637" cy="762040"/>
            <a:chOff x="4489286" y="2229071"/>
            <a:chExt cx="2225956" cy="184644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18C3010-B138-434E-9DB1-2B1909235482}"/>
                </a:ext>
              </a:extLst>
            </p:cNvPr>
            <p:cNvSpPr/>
            <p:nvPr/>
          </p:nvSpPr>
          <p:spPr>
            <a:xfrm>
              <a:off x="4489286" y="2229071"/>
              <a:ext cx="2186488" cy="184644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105EAFA-8B90-4B38-B561-D9F86278CF40}"/>
                </a:ext>
              </a:extLst>
            </p:cNvPr>
            <p:cNvGrpSpPr/>
            <p:nvPr/>
          </p:nvGrpSpPr>
          <p:grpSpPr>
            <a:xfrm>
              <a:off x="4489286" y="2417690"/>
              <a:ext cx="2225956" cy="1615181"/>
              <a:chOff x="6430297" y="1302948"/>
              <a:chExt cx="3535868" cy="2509568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FA3567B5-F83D-4861-96D9-EDF2CE36E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30297" y="1574918"/>
                <a:ext cx="1772966" cy="1772966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535B323D-AB46-4EFB-B011-36CE6B253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6597" y="1302948"/>
                <a:ext cx="2509568" cy="2509568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167F5BD-E617-46E7-9761-A16D70721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3697" y="2157010"/>
                <a:ext cx="1447684" cy="1447684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E41D151-23BE-44E7-91A7-3DE166E0C62D}"/>
              </a:ext>
            </a:extLst>
          </p:cNvPr>
          <p:cNvGrpSpPr/>
          <p:nvPr/>
        </p:nvGrpSpPr>
        <p:grpSpPr>
          <a:xfrm>
            <a:off x="6856682" y="1086529"/>
            <a:ext cx="976243" cy="887120"/>
            <a:chOff x="3985493" y="2556388"/>
            <a:chExt cx="2328872" cy="2122042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0977B24E-8BC7-4CAC-8B06-DA03D78FE46E}"/>
                </a:ext>
              </a:extLst>
            </p:cNvPr>
            <p:cNvSpPr/>
            <p:nvPr/>
          </p:nvSpPr>
          <p:spPr>
            <a:xfrm>
              <a:off x="3985493" y="2556388"/>
              <a:ext cx="2251189" cy="21220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E8E216E-DB41-4B52-9FEA-93BBE56E1500}"/>
                </a:ext>
              </a:extLst>
            </p:cNvPr>
            <p:cNvGrpSpPr/>
            <p:nvPr/>
          </p:nvGrpSpPr>
          <p:grpSpPr>
            <a:xfrm>
              <a:off x="4094818" y="2708990"/>
              <a:ext cx="2219547" cy="1666274"/>
              <a:chOff x="1662090" y="762971"/>
              <a:chExt cx="2711781" cy="1891104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B75C19-5BE5-42DB-9D77-F39AC74F9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2090" y="762971"/>
                <a:ext cx="1891104" cy="189110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105DC02A-95C8-4A26-97CA-4287B8FC6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591" y="1578200"/>
                <a:ext cx="919511" cy="919511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13FDEBA2-E193-4A07-9242-BFC8FDCBA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063590" y="1306617"/>
                <a:ext cx="1310281" cy="1310281"/>
              </a:xfrm>
              <a:prstGeom prst="rect">
                <a:avLst/>
              </a:prstGeom>
            </p:spPr>
          </p:pic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C016A13-AABD-406A-97DF-38FF213B3D0D}"/>
              </a:ext>
            </a:extLst>
          </p:cNvPr>
          <p:cNvGrpSpPr/>
          <p:nvPr/>
        </p:nvGrpSpPr>
        <p:grpSpPr>
          <a:xfrm>
            <a:off x="2702935" y="1048258"/>
            <a:ext cx="936937" cy="1058095"/>
            <a:chOff x="4166962" y="3065820"/>
            <a:chExt cx="1588179" cy="1749328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0555C1D-EC1B-4F63-9966-15028DA07547}"/>
                </a:ext>
              </a:extLst>
            </p:cNvPr>
            <p:cNvSpPr/>
            <p:nvPr/>
          </p:nvSpPr>
          <p:spPr>
            <a:xfrm>
              <a:off x="4166962" y="3065820"/>
              <a:ext cx="1575618" cy="152584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C315534E-03A5-44D9-B5C7-F0669446770D}"/>
                </a:ext>
              </a:extLst>
            </p:cNvPr>
            <p:cNvGrpSpPr/>
            <p:nvPr/>
          </p:nvGrpSpPr>
          <p:grpSpPr>
            <a:xfrm>
              <a:off x="4179523" y="3364202"/>
              <a:ext cx="1575618" cy="1450946"/>
              <a:chOff x="5271335" y="4145586"/>
              <a:chExt cx="2473924" cy="2180894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D2B0C51B-27B2-4371-9046-3F51F608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6850" y="4185506"/>
                <a:ext cx="2140974" cy="2140974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A921AEC3-BBB5-4C16-9153-B8AB27E9A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271335" y="4145586"/>
                <a:ext cx="1318240" cy="1318240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3FDDA9DB-F096-477A-8E78-972A66E03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117" y="4201946"/>
                <a:ext cx="1268142" cy="1268142"/>
              </a:xfrm>
              <a:prstGeom prst="rect">
                <a:avLst/>
              </a:prstGeom>
            </p:spPr>
          </p:pic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9F5875D-6072-4BE1-A93E-C7A6F20E6A58}"/>
              </a:ext>
            </a:extLst>
          </p:cNvPr>
          <p:cNvGrpSpPr/>
          <p:nvPr/>
        </p:nvGrpSpPr>
        <p:grpSpPr>
          <a:xfrm>
            <a:off x="4891612" y="1113460"/>
            <a:ext cx="895036" cy="856722"/>
            <a:chOff x="6921910" y="4499341"/>
            <a:chExt cx="2230726" cy="2001097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304B4FA-2E95-4273-98F4-E1D0CD99371E}"/>
                </a:ext>
              </a:extLst>
            </p:cNvPr>
            <p:cNvSpPr/>
            <p:nvPr/>
          </p:nvSpPr>
          <p:spPr>
            <a:xfrm>
              <a:off x="6921910" y="4499341"/>
              <a:ext cx="2230726" cy="200109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60E8B64-05C5-47E8-BE57-7308168FD568}"/>
                </a:ext>
              </a:extLst>
            </p:cNvPr>
            <p:cNvGrpSpPr/>
            <p:nvPr/>
          </p:nvGrpSpPr>
          <p:grpSpPr>
            <a:xfrm>
              <a:off x="7004270" y="4746076"/>
              <a:ext cx="1906056" cy="1499698"/>
              <a:chOff x="8072376" y="3365317"/>
              <a:chExt cx="3149928" cy="2644146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E6396414-9031-4A9B-B603-33B7BE8BA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2376" y="3698387"/>
                <a:ext cx="2311076" cy="2311076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165BF8A4-5362-4E5B-8D3A-0C5571FCF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04219">
                <a:off x="10402821" y="349067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6684FE39-D5F2-49C5-90EC-F40F9CCA5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7644">
                <a:off x="10170207" y="4133813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66CDE4CA-E7E6-4AC8-8434-31E956CF1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8491">
                <a:off x="10475052" y="465178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31CCA4C-3EFB-466E-A419-7BFC74AD0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63848" y="3365317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B3A5E448-35CE-454A-9ECB-67D127D44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165" y="3941620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15CDA643-E161-4ABF-AAC6-E3C341071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373" y="4480206"/>
                <a:ext cx="884831" cy="894397"/>
              </a:xfrm>
              <a:prstGeom prst="rect">
                <a:avLst/>
              </a:prstGeom>
            </p:spPr>
          </p:pic>
        </p:grpSp>
      </p:grpSp>
      <p:grpSp>
        <p:nvGrpSpPr>
          <p:cNvPr id="52" name="Зоя и зина">
            <a:extLst>
              <a:ext uri="{FF2B5EF4-FFF2-40B4-BE49-F238E27FC236}">
                <a16:creationId xmlns:a16="http://schemas.microsoft.com/office/drawing/2014/main" id="{D16BF1B9-D6CE-4B45-AB85-F8094E41B14A}"/>
              </a:ext>
            </a:extLst>
          </p:cNvPr>
          <p:cNvGrpSpPr/>
          <p:nvPr/>
        </p:nvGrpSpPr>
        <p:grpSpPr>
          <a:xfrm>
            <a:off x="4538082" y="2193817"/>
            <a:ext cx="3302314" cy="3072235"/>
            <a:chOff x="2369482" y="1359079"/>
            <a:chExt cx="6008543" cy="5419598"/>
          </a:xfrm>
          <a:effectLst>
            <a:glow rad="241300">
              <a:schemeClr val="bg1">
                <a:alpha val="95000"/>
              </a:schemeClr>
            </a:glow>
          </a:effectLst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504108E-2254-4B2A-9E61-351617FE4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19304" y="1359079"/>
              <a:ext cx="4558721" cy="455872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07EB9C3-1592-4E0E-B6F7-4A13CFBE9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482" y="2204477"/>
              <a:ext cx="3013259" cy="36343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8E32892-C3D2-4F60-B5F6-6BA4044BC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110" y="4077265"/>
              <a:ext cx="2701412" cy="270141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624C252F-ACB8-4DC7-A4C4-C96015278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36"/>
            <a:stretch/>
          </p:blipFill>
          <p:spPr>
            <a:xfrm>
              <a:off x="4100172" y="4156587"/>
              <a:ext cx="1474667" cy="103173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4DB59089-C9CF-4030-9C79-1CDB05D6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625" flipH="1">
              <a:off x="5405303" y="4348302"/>
              <a:ext cx="831818" cy="95611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7E51566-6860-47BC-835E-B338DF927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18"/>
            <a:stretch/>
          </p:blipFill>
          <p:spPr>
            <a:xfrm>
              <a:off x="5028737" y="4633164"/>
              <a:ext cx="916133" cy="627999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53182F-0066-4DEF-BDAE-767AEFB83E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7" y="2745551"/>
            <a:ext cx="3189890" cy="3189890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7851529-8B3F-4AAB-8EB1-4E6324804180}"/>
              </a:ext>
            </a:extLst>
          </p:cNvPr>
          <p:cNvSpPr/>
          <p:nvPr/>
        </p:nvSpPr>
        <p:spPr>
          <a:xfrm>
            <a:off x="2559053" y="5625620"/>
            <a:ext cx="6039058" cy="993458"/>
          </a:xfrm>
          <a:prstGeom prst="round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Зоя и зина в корзину">
            <a:extLst>
              <a:ext uri="{FF2B5EF4-FFF2-40B4-BE49-F238E27FC236}">
                <a16:creationId xmlns:a16="http://schemas.microsoft.com/office/drawing/2014/main" id="{77A9F90A-5E2F-40F0-9D02-832C9E5EE38C}"/>
              </a:ext>
            </a:extLst>
          </p:cNvPr>
          <p:cNvSpPr txBox="1"/>
          <p:nvPr/>
        </p:nvSpPr>
        <p:spPr>
          <a:xfrm>
            <a:off x="2656211" y="564785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Зоя и Зина положили в корзину</a:t>
            </a:r>
          </a:p>
          <a:p>
            <a:pPr algn="ctr"/>
            <a:r>
              <a:rPr lang="ru-RU" sz="2800" b="1" dirty="0"/>
              <a:t>Зелёного лука и пять апельсинов</a:t>
            </a:r>
            <a:endParaRPr lang="ru-KZ" sz="2800" b="1" dirty="0"/>
          </a:p>
        </p:txBody>
      </p:sp>
      <p:sp>
        <p:nvSpPr>
          <p:cNvPr id="61" name="Два бизона">
            <a:extLst>
              <a:ext uri="{FF2B5EF4-FFF2-40B4-BE49-F238E27FC236}">
                <a16:creationId xmlns:a16="http://schemas.microsoft.com/office/drawing/2014/main" id="{61E486BA-1A6A-43EC-9DDC-22E5ED782A5B}"/>
              </a:ext>
            </a:extLst>
          </p:cNvPr>
          <p:cNvSpPr txBox="1"/>
          <p:nvPr/>
        </p:nvSpPr>
        <p:spPr>
          <a:xfrm>
            <a:off x="2739304" y="5614711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Два бизона</a:t>
            </a:r>
          </a:p>
          <a:p>
            <a:pPr algn="ctr"/>
            <a:r>
              <a:rPr lang="ru-RU" sz="2800" b="1" dirty="0"/>
              <a:t>Потоптали все газоны</a:t>
            </a:r>
            <a:endParaRPr lang="ru-KZ" sz="2800" b="1" dirty="0"/>
          </a:p>
        </p:txBody>
      </p:sp>
      <p:sp>
        <p:nvSpPr>
          <p:cNvPr id="62" name="знает зина">
            <a:extLst>
              <a:ext uri="{FF2B5EF4-FFF2-40B4-BE49-F238E27FC236}">
                <a16:creationId xmlns:a16="http://schemas.microsoft.com/office/drawing/2014/main" id="{B7C325AD-3BDB-48AB-8BF8-C179EE1C707C}"/>
              </a:ext>
            </a:extLst>
          </p:cNvPr>
          <p:cNvSpPr txBox="1"/>
          <p:nvPr/>
        </p:nvSpPr>
        <p:spPr>
          <a:xfrm>
            <a:off x="2660879" y="5654571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Знает Зина: иногда</a:t>
            </a:r>
          </a:p>
          <a:p>
            <a:pPr algn="ctr"/>
            <a:r>
              <a:rPr lang="ru-RU" sz="2800" b="1" dirty="0"/>
              <a:t>Падает с небес звезда</a:t>
            </a:r>
            <a:endParaRPr lang="ru-KZ" sz="2800" b="1" dirty="0"/>
          </a:p>
        </p:txBody>
      </p:sp>
      <p:sp>
        <p:nvSpPr>
          <p:cNvPr id="63" name="дает хозяйка">
            <a:extLst>
              <a:ext uri="{FF2B5EF4-FFF2-40B4-BE49-F238E27FC236}">
                <a16:creationId xmlns:a16="http://schemas.microsoft.com/office/drawing/2014/main" id="{468420C7-3AF6-4776-9AD0-93FE1E39D314}"/>
              </a:ext>
            </a:extLst>
          </p:cNvPr>
          <p:cNvSpPr txBox="1"/>
          <p:nvPr/>
        </p:nvSpPr>
        <p:spPr>
          <a:xfrm>
            <a:off x="2664347" y="5830154"/>
            <a:ext cx="579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Даёт хозяйка капусту зайке</a:t>
            </a:r>
            <a:endParaRPr lang="ru-KZ" sz="2800" b="1" dirty="0"/>
          </a:p>
        </p:txBody>
      </p:sp>
      <p:sp>
        <p:nvSpPr>
          <p:cNvPr id="64" name="зебра и зайка">
            <a:extLst>
              <a:ext uri="{FF2B5EF4-FFF2-40B4-BE49-F238E27FC236}">
                <a16:creationId xmlns:a16="http://schemas.microsoft.com/office/drawing/2014/main" id="{F8B81BBD-8E03-47BF-8C71-B10DB2733FA9}"/>
              </a:ext>
            </a:extLst>
          </p:cNvPr>
          <p:cNvSpPr txBox="1"/>
          <p:nvPr/>
        </p:nvSpPr>
        <p:spPr>
          <a:xfrm>
            <a:off x="2664348" y="5614711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Зебра и зайка</a:t>
            </a:r>
          </a:p>
          <a:p>
            <a:pPr algn="ctr"/>
            <a:r>
              <a:rPr lang="ru-RU" sz="2800" b="1" dirty="0"/>
              <a:t>Живут в зоопарке</a:t>
            </a:r>
            <a:endParaRPr lang="ru-KZ" sz="2800" b="1" dirty="0"/>
          </a:p>
        </p:txBody>
      </p:sp>
      <p:grpSp>
        <p:nvGrpSpPr>
          <p:cNvPr id="67" name="два бизона кар">
            <a:extLst>
              <a:ext uri="{FF2B5EF4-FFF2-40B4-BE49-F238E27FC236}">
                <a16:creationId xmlns:a16="http://schemas.microsoft.com/office/drawing/2014/main" id="{57C8E343-9269-4E57-81BB-363207B44886}"/>
              </a:ext>
            </a:extLst>
          </p:cNvPr>
          <p:cNvGrpSpPr/>
          <p:nvPr/>
        </p:nvGrpSpPr>
        <p:grpSpPr>
          <a:xfrm>
            <a:off x="4421953" y="2399902"/>
            <a:ext cx="3992540" cy="3476594"/>
            <a:chOff x="5271335" y="4145586"/>
            <a:chExt cx="2473924" cy="2180894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4F8C679-6970-4EB2-8E9B-A763A885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850" y="4185506"/>
              <a:ext cx="2140974" cy="214097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13BB83-4970-42AC-8A34-780449E2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1335" y="4145586"/>
              <a:ext cx="1318240" cy="131824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00527D4-6328-43A4-BF9B-3FBBCCC0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117" y="4201946"/>
              <a:ext cx="1268142" cy="1268142"/>
            </a:xfrm>
            <a:prstGeom prst="rect">
              <a:avLst/>
            </a:prstGeom>
          </p:spPr>
        </p:pic>
      </p:grpSp>
      <p:grpSp>
        <p:nvGrpSpPr>
          <p:cNvPr id="73" name="знает зина">
            <a:extLst>
              <a:ext uri="{FF2B5EF4-FFF2-40B4-BE49-F238E27FC236}">
                <a16:creationId xmlns:a16="http://schemas.microsoft.com/office/drawing/2014/main" id="{4E6891EA-8360-4F22-A0B9-E730C1C2B4AF}"/>
              </a:ext>
            </a:extLst>
          </p:cNvPr>
          <p:cNvGrpSpPr/>
          <p:nvPr/>
        </p:nvGrpSpPr>
        <p:grpSpPr>
          <a:xfrm>
            <a:off x="4277845" y="2356197"/>
            <a:ext cx="3443543" cy="2671729"/>
            <a:chOff x="8072376" y="3365317"/>
            <a:chExt cx="3149928" cy="2644146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AA1F77-971A-448D-BA59-CCADEB12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376" y="3698387"/>
              <a:ext cx="2311076" cy="2311076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399432-B4DE-4203-B808-08293CE8C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4219">
              <a:off x="10402821" y="3490672"/>
              <a:ext cx="747252" cy="243726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F420BFB-35CA-49E4-A6E9-D4D690C6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7644">
              <a:off x="10170207" y="4133813"/>
              <a:ext cx="747252" cy="243726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774AF0D-B776-45F4-A0DD-172280BC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8491">
              <a:off x="10475052" y="4651782"/>
              <a:ext cx="747252" cy="24372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606FC2F-CA3D-4E97-AE1F-00B9DBFB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848" y="3365317"/>
              <a:ext cx="884831" cy="89439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7FE9B89-5EF7-437E-8E36-D83C2BD3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165" y="3941620"/>
              <a:ext cx="884831" cy="894397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C72DEB9E-7AA0-4E03-8B5D-828748E5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373" y="4480206"/>
              <a:ext cx="884831" cy="894397"/>
            </a:xfrm>
            <a:prstGeom prst="rect">
              <a:avLst/>
            </a:prstGeom>
          </p:spPr>
        </p:pic>
      </p:grpSp>
      <p:grpSp>
        <p:nvGrpSpPr>
          <p:cNvPr id="83" name="хозяйка">
            <a:extLst>
              <a:ext uri="{FF2B5EF4-FFF2-40B4-BE49-F238E27FC236}">
                <a16:creationId xmlns:a16="http://schemas.microsoft.com/office/drawing/2014/main" id="{5CE42D50-38D2-4989-B6B0-3478E92D4F43}"/>
              </a:ext>
            </a:extLst>
          </p:cNvPr>
          <p:cNvGrpSpPr/>
          <p:nvPr/>
        </p:nvGrpSpPr>
        <p:grpSpPr>
          <a:xfrm>
            <a:off x="4314116" y="2223582"/>
            <a:ext cx="4023140" cy="3020339"/>
            <a:chOff x="1662090" y="762971"/>
            <a:chExt cx="2711781" cy="1891104"/>
          </a:xfrm>
          <a:effectLst>
            <a:glow rad="190500">
              <a:schemeClr val="bg1">
                <a:alpha val="94000"/>
              </a:schemeClr>
            </a:glow>
          </a:effectLst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832DDD5F-DC0E-405B-B994-6868C1EF6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090" y="762971"/>
              <a:ext cx="1891104" cy="1891104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DEE7AC90-E601-4338-9D6E-29C8D78D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591" y="1578200"/>
              <a:ext cx="919511" cy="919511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3F9EA5C-F732-4CF9-9546-0DA23572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3590" y="1306617"/>
              <a:ext cx="1310281" cy="1310281"/>
            </a:xfrm>
            <a:prstGeom prst="rect">
              <a:avLst/>
            </a:prstGeom>
          </p:spPr>
        </p:pic>
      </p:grpSp>
      <p:grpSp>
        <p:nvGrpSpPr>
          <p:cNvPr id="89" name="зебра и зайка">
            <a:extLst>
              <a:ext uri="{FF2B5EF4-FFF2-40B4-BE49-F238E27FC236}">
                <a16:creationId xmlns:a16="http://schemas.microsoft.com/office/drawing/2014/main" id="{302497C5-2F47-4FC8-B33A-7BF51681AC1C}"/>
              </a:ext>
            </a:extLst>
          </p:cNvPr>
          <p:cNvGrpSpPr/>
          <p:nvPr/>
        </p:nvGrpSpPr>
        <p:grpSpPr>
          <a:xfrm>
            <a:off x="4366519" y="2405575"/>
            <a:ext cx="3712531" cy="2947359"/>
            <a:chOff x="6430297" y="1302948"/>
            <a:chExt cx="3535868" cy="2509568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FAFEF77-5CDF-4BB0-8C02-37A54D79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0297" y="1574918"/>
              <a:ext cx="1772966" cy="177296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7D16775-2611-462B-A3B8-A1C7F8333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597" y="1302948"/>
              <a:ext cx="2509568" cy="2509568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88B02093-1C9A-4EA5-9375-CE138E70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697" y="2157010"/>
              <a:ext cx="1447684" cy="1447684"/>
            </a:xfrm>
            <a:prstGeom prst="rect">
              <a:avLst/>
            </a:prstGeom>
          </p:spPr>
        </p:pic>
      </p:grp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428C0353-E10F-4C95-AEF9-A25BD0F73F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50" y="1198519"/>
            <a:ext cx="1852059" cy="195408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C47CB9D-CC04-3435-CEF9-73305E03EC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56" y="5647856"/>
            <a:ext cx="1582469" cy="1578348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143272" y="3295857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-0.06111 L 0.04857 -0.19213 C 0.04493 -0.2206 0.03529 -0.25602 0.02227 -0.29028 C 0.0073 -0.32986 -0.00729 -0.35741 -0.02031 -0.37338 L -0.08033 -0.45278 " pathEditMode="relative" rAng="19560000" ptsTypes="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6 C -0.00703 0.01458 -0.01484 0.03218 -0.0233 0.03819 C -0.03242 0.04468 -0.04257 0.0463 -0.05325 0.04792 C -0.06354 0.04954 -0.07187 0.04329 -0.08099 0.03657 C -0.0888 0.03056 -0.09752 0.02222 -0.10416 0.00532 C -0.11132 -0.00856 -0.11562 -0.03056 -0.11888 -0.05463 C -0.12161 -0.07662 -0.12278 -0.10231 -0.12252 -0.12731 C -0.122 -0.15231 -0.11966 -0.17755 -0.11679 -0.2 C -0.11315 -0.22384 -0.10768 -0.24583 -0.1 -0.26319 C -0.09296 -0.28032 -0.08411 -0.29491 -0.07539 -0.30116 C -0.06692 -0.30995 -0.05586 -0.31088 -0.04726 -0.3088 C -0.03867 -0.30856 -0.02851 -0.30417 -0.02096 -0.29143 C -0.01393 -0.27986 -0.00924 -0.25926 -0.00807 -0.23356 C -0.00768 -0.20833 -0.01289 -0.18403 -0.0194 -0.16944 C -0.0263 -0.15602 -0.03515 -0.14815 -0.0457 -0.14815 C -0.05546 -0.15046 -0.06484 -0.15556 -0.07148 -0.16736 C -0.07851 -0.1794 -0.08059 -0.17824 -0.08724 -0.22176 C -0.09518 -0.26181 -0.08906 -0.29838 -0.08815 -0.32083 C -0.08632 -0.34375 -0.08138 -0.36157 -0.07695 -0.38426 C -0.07109 -0.40764 -0.06211 -0.42639 -0.05494 -0.43912 C -0.04778 -0.45231 -0.03958 -0.45625 -0.02604 -0.46111 C -0.01341 -0.46435 -0.00742 -0.46273 0.00196 -0.46042 C 0.0112 -0.4581 0.02058 -0.45579 0.02982 -0.45347 " pathEditMode="relative" rAng="5880000" ptsTypes="AAAAAAAAAAAAAAAAAAAAA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C -0.01302 0.00671 -0.02682 0.01644 -0.03567 0.01528 C -0.04492 0.01204 -0.0526 0.00486 -0.06054 -0.00301 C -0.06822 -0.00972 -0.07018 -0.02338 -0.07265 -0.0375 C -0.07434 -0.05093 -0.07643 -0.06574 -0.07148 -0.08704 C -0.06849 -0.10625 -0.05937 -0.13194 -0.04921 -0.15602 C -0.0401 -0.17824 -0.02721 -0.20417 -0.01341 -0.22685 C 0.00013 -0.25023 0.01485 -0.2713 0.02839 -0.28935 C 0.04388 -0.30926 0.05899 -0.32477 0.07266 -0.33426 C 0.08646 -0.34375 0.09987 -0.35023 0.10899 -0.34768 C 0.11914 -0.34815 0.12722 -0.34005 0.13191 -0.33032 C 0.13711 -0.32338 0.14128 -0.30949 0.13985 -0.29074 C 0.13816 -0.27361 0.13047 -0.25046 0.11758 -0.22546 C 0.10469 -0.20208 0.08881 -0.1838 0.07631 -0.175 C 0.06511 -0.16921 0.05404 -0.16968 0.04792 -0.1787 C 0.04258 -0.19074 0.03881 -0.20185 0.04089 -0.21991 C 0.04284 -0.2375 0.04089 -0.23727 0.05938 -0.28403 C 0.07539 -0.32847 0.0987 -0.35694 0.11133 -0.37778 C 0.12448 -0.39745 0.13659 -0.41018 0.15157 -0.42593 C 0.16784 -0.44282 0.18334 -0.45324 0.19506 -0.4588 C 0.20717 -0.46481 0.21459 -0.46111 0.22553 -0.45463 C 0.23581 -0.44537 0.23907 -0.43866 0.24375 -0.42917 C 0.2487 -0.41829 0.25378 -0.4081 0.25834 -0.39768 " pathEditMode="relative" rAng="8400000" ptsTypes="AAAAAAAAAAAAAAAAA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9375 C -0.0164 -0.06643 -0.02942 -0.03727 -0.0319 -0.01319 C -0.03372 0.01343 -0.03086 0.04051 -0.02838 0.0669 C -0.02552 0.09306 -0.01653 0.11088 -0.00677 0.12824 C 0.00222 0.1456 0.01368 0.16227 0.03164 0.16829 C 0.04766 0.17801 0.07045 0.17593 0.09362 0.16875 C 0.1155 0.16435 0.13907 0.15162 0.16224 0.13657 C 0.18555 0.12014 0.20808 0.10208 0.22709 0.08032 C 0.24818 0.05741 0.26654 0.03125 0.27904 0.00208 C 0.29193 -0.02523 0.30183 -0.05347 0.3043 -0.08148 C 0.30899 -0.10648 0.3056 -0.13565 0.3 -0.15556 C 0.2961 -0.17639 0.28816 -0.19884 0.27292 -0.20995 C 0.25912 -0.22083 0.23829 -0.2206 0.21472 -0.20856 C 0.19063 -0.19514 0.17045 -0.16806 0.15925 -0.14306 C 0.14948 -0.11898 0.14558 -0.0912 0.15026 -0.06551 C 0.15678 -0.04236 0.16498 -0.02176 0.17878 -0.01181 C 0.19323 -0.00208 0.19206 0.00255 0.23568 -0.00602 C 0.27605 -0.00926 0.3073 -0.04514 0.328 -0.06111 C 0.34831 -0.07893 0.36342 -0.10046 0.38151 -0.12523 C 0.40105 -0.15301 0.41524 -0.18588 0.42435 -0.21111 C 0.43308 -0.23681 0.43386 -0.25995 0.4336 -0.29514 C 0.43086 -0.32917 0.42696 -0.34398 0.42097 -0.36574 C 0.41511 -0.38657 0.40925 -0.40856 0.40365 -0.43079 " pathEditMode="relative" rAng="20040000" ptsTypes="AAAAAA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7245 C -0.03177 -0.05069 -0.05221 -0.02685 -0.05989 -0.00671 C -0.06692 0.01343 -0.06849 0.03495 -0.07044 0.05509 C -0.07187 0.07593 -0.06458 0.08889 -0.05599 0.10324 C -0.0483 0.11551 -0.03789 0.12639 -0.01796 0.13032 C -0.00039 0.13495 0.02618 0.13264 0.05534 0.12477 C 0.08164 0.11921 0.11276 0.10718 0.1431 0.09282 C 0.17383 0.07847 0.20378 0.06019 0.23164 0.04259 C 0.26029 0.02153 0.28711 -0.00139 0.30756 -0.02454 C 0.32787 -0.04722 0.34558 -0.07083 0.35287 -0.09236 C 0.36276 -0.11412 0.36368 -0.13542 0.36107 -0.15093 C 0.36094 -0.16782 0.35521 -0.18403 0.34024 -0.19236 C 0.32526 -0.19931 0.30013 -0.19676 0.26941 -0.18542 C 0.23881 -0.17199 0.2099 -0.14977 0.19193 -0.12824 C 0.17539 -0.1081 0.16615 -0.08588 0.16693 -0.06643 C 0.17019 -0.04838 0.17618 -0.0338 0.19076 -0.02593 C 0.20599 -0.01991 0.20365 -0.0162 0.2573 -0.02639 C 0.30573 -0.03426 0.34987 -0.06412 0.37735 -0.07963 C 0.40521 -0.09468 0.42618 -0.11389 0.45261 -0.13565 C 0.48178 -0.15949 0.5043 -0.18657 0.5198 -0.20671 C 0.53516 -0.22893 0.53985 -0.24699 0.54597 -0.27407 C 0.54974 -0.30116 0.54805 -0.31134 0.54454 -0.32917 C 0.54232 -0.34421 0.53789 -0.36204 0.53594 -0.37801 " pathEditMode="relative" rAng="20520000" ptsTypes="AAAAAAAAAAAAAAAAAAAAAAA">
                                      <p:cBhvr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34</Words>
  <Application>Microsoft Macintosh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5</cp:revision>
  <dcterms:created xsi:type="dcterms:W3CDTF">2024-08-24T20:31:12Z</dcterms:created>
  <dcterms:modified xsi:type="dcterms:W3CDTF">2024-11-17T19:12:10Z</dcterms:modified>
</cp:coreProperties>
</file>