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4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1056" name="Picture 105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0730" y="2610590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Лия Добровольская</cp:lastModifiedBy>
  <cp:revision>4</cp:revision>
  <dcterms:created xsi:type="dcterms:W3CDTF">2024-05-01T09:04:00Z</dcterms:created>
  <dcterms:modified xsi:type="dcterms:W3CDTF">2024-09-12T09:19:06Z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</Properties>
</file>