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A8FB6-DD59-C738-948E-0DBBCAE70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CD34AA-D6DB-2295-87F7-00550DA08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682E1-B6B9-139D-E518-1E8C0941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07089-BDCF-818D-7C7B-323612DB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19528-FD29-B500-3D40-58665FD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53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3F10C-0FA4-9505-25F1-63335275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DF7E4-8B6E-BE95-D13C-114034C03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FAC64-82F7-1402-E9A7-F2A146A0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8C518-26EC-94D9-E6CD-EFA6A5BB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9AFB7-00F4-776E-18DB-3514F75E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615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C5DAD1-E7AB-5160-DF4A-DACD2F134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B096C8-92AC-36D3-DE6E-F302CEDB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842A0-57EC-E0FA-9172-319EA9D2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FD8EF-D2DE-B296-AC2F-9515C730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20E05-9277-7B43-B55D-9BF5F99A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69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954D-CCA5-DD55-CE2A-06F8CA5F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F2F6F-7607-7129-914E-918F2EFB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C6F3C-FEB1-F18D-C780-898263A2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CDEDF-4F28-068C-BB1B-C4138B4D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9449D-09D8-55F4-7708-679FE1DA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857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9382-4288-A13A-FCC1-6A31B1FA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61C44-E943-3D01-C948-8DCC887BC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B3B5E-EC6E-3C85-8EC9-CF6EB305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56680-D000-167E-A173-44066D3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B8925-33E7-4B3F-EACA-A1FA78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20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7EB75-3936-5D14-EEFF-5DDD388F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83B02-6C43-5644-738D-18D430400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D6FF3-61A7-20AF-3E69-35510643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57D14-A807-1F5A-CA2E-051D7FE0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114076-39C9-52A9-DB6C-9C39738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45F14-11BD-9C47-F891-A1677215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26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A1EC-8FB3-797D-D7F3-A9CE6E75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E019B-2A70-3E35-DDBE-85E01510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DF1C2-677F-5E99-1653-CB83EC31B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0B0F45-AEEA-9133-6852-1916D6CC5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A98059-E38D-E90F-8C4E-A6BA07B8A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6079F5-7097-6611-A2B1-1B9EFAD2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0ED42E-7120-F1A2-154C-295A6BA1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B369BB-4B93-8A7F-E69B-07731843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003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37-0A88-F2DD-A1D9-54D7BDB6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E6311C-2084-C94D-E830-63A00C15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352F4-6576-4BE5-54DA-99F983A1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23A1DD-F9DF-28D8-B95B-A5A5484B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427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2CA7C4-CF3B-65D3-3766-485B3DF9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A242A9-0794-F3C5-917C-A9BE24B3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B1378-6CDA-75AB-B45C-8E5B7301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87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928E-EBF5-D1B2-6260-86498152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CDBB-8EB2-E630-91D9-D201B9BB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EC3A0-5BA5-8131-D034-80A4235D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141F74-5DED-6A69-D849-133EF53C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99771-412B-15A2-65BC-BF55A791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30F69-D7B2-1D4A-C83B-5957DE10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69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5209-34E0-036C-FE89-92884188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09642C-A3D1-6E4A-7EE9-6CFFB871E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420BD-33DA-6E5A-441A-6B7D47C2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64691A-8871-01B0-220D-0F67CEC5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0EEE9-803E-F89F-629C-6EA1CFE2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EA1EE-7D7B-FEE1-DBD3-84AB75A7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5947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2BD1F-0E20-9BBA-B9AA-49C048F1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22E93-C115-2F88-30D8-F06C23BF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3D55-2EC0-A66E-306D-F96861D00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6C247-B1CF-11B7-16D1-F81B39513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F38CC-D197-3C05-BB02-FB0BE03A2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899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на открытом воздухе, пляж&#10;&#10;Автоматически созданное описание">
            <a:extLst>
              <a:ext uri="{FF2B5EF4-FFF2-40B4-BE49-F238E27FC236}">
                <a16:creationId xmlns:a16="http://schemas.microsoft.com/office/drawing/2014/main" id="{022AA380-5863-0C9E-057A-840181774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825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1CC0A0F-3131-CFBA-50AA-4F3493EB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64" y="860271"/>
            <a:ext cx="7494293" cy="53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A4A87093-305F-8C9D-67AC-CF6610970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923" y="1022253"/>
            <a:ext cx="1265583" cy="126558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D5F8376-70A9-7480-9C58-E72BA5F09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682" y="1361853"/>
            <a:ext cx="1265583" cy="126558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божья коровка, беспозвоночный, жук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67941485-F2FE-D1AA-3E9D-94BD92486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0315" y="2465578"/>
            <a:ext cx="1846470" cy="184647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божья коровка, беспозвоночный, жук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E0CB9F4-82BF-15F2-00E8-76986FD926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4524" y="4131486"/>
            <a:ext cx="1846470" cy="184647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ужина, спиральная пружина, природа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5A902A47-61CF-ACA8-0BD9-F8DD0E7C87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475" y="2868030"/>
            <a:ext cx="1367508" cy="136750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штатив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AA088EF-1C76-A52F-B26E-749D44A114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6222" y="4045562"/>
            <a:ext cx="1523747" cy="15237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штатив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33DACBF-BD24-C85C-5400-49F6F3DA2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7812" y="2816679"/>
            <a:ext cx="1523747" cy="15237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0796A7D-66CB-728A-58F1-5FD35656F80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652928" y="1817061"/>
            <a:ext cx="1940310" cy="194031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EE44EF8-BF7A-97A5-D139-D78A30E3CD9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264847" y="3979337"/>
            <a:ext cx="1849090" cy="184909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478211C-B9CD-0E82-F7B4-3439D620C5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7834" y="4061511"/>
            <a:ext cx="1491848" cy="149184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B11287D-238B-A001-8B74-42743DA0FA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04806" y="1232061"/>
            <a:ext cx="1284141" cy="133087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ружие, нож, Оружие ближнего боя, Холодное оружие&#10;&#10;Автоматически созданное описание">
            <a:extLst>
              <a:ext uri="{FF2B5EF4-FFF2-40B4-BE49-F238E27FC236}">
                <a16:creationId xmlns:a16="http://schemas.microsoft.com/office/drawing/2014/main" id="{CA015DD8-A1C2-098E-700C-76E95C0735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7291" y="2792579"/>
            <a:ext cx="1295864" cy="129586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фрукт, зеленый, растение, дыня&#10;&#10;Автоматически созданное описание">
            <a:extLst>
              <a:ext uri="{FF2B5EF4-FFF2-40B4-BE49-F238E27FC236}">
                <a16:creationId xmlns:a16="http://schemas.microsoft.com/office/drawing/2014/main" id="{A0CAA8A5-153D-9AB6-6C0E-1F3E94ED39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2878" y="1226500"/>
            <a:ext cx="1239078" cy="123907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фрукт, зеленый, растение, дыня&#10;&#10;Автоматически созданное описание">
            <a:extLst>
              <a:ext uri="{FF2B5EF4-FFF2-40B4-BE49-F238E27FC236}">
                <a16:creationId xmlns:a16="http://schemas.microsoft.com/office/drawing/2014/main" id="{7F541E1C-9DE3-98A6-595B-2B4031E275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98693" y="4312048"/>
            <a:ext cx="1239078" cy="1239078"/>
          </a:xfrm>
          <a:prstGeom prst="rect">
            <a:avLst/>
          </a:prstGeom>
        </p:spPr>
      </p:pic>
      <p:sp>
        <p:nvSpPr>
          <p:cNvPr id="50" name="Соединитель 49">
            <a:extLst>
              <a:ext uri="{FF2B5EF4-FFF2-40B4-BE49-F238E27FC236}">
                <a16:creationId xmlns:a16="http://schemas.microsoft.com/office/drawing/2014/main" id="{1D386925-0D85-697A-5CE3-7F860A2950F7}"/>
              </a:ext>
            </a:extLst>
          </p:cNvPr>
          <p:cNvSpPr/>
          <p:nvPr/>
        </p:nvSpPr>
        <p:spPr>
          <a:xfrm>
            <a:off x="6066708" y="2753769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1" name="Соединитель 50">
            <a:extLst>
              <a:ext uri="{FF2B5EF4-FFF2-40B4-BE49-F238E27FC236}">
                <a16:creationId xmlns:a16="http://schemas.microsoft.com/office/drawing/2014/main" id="{0E16E79E-88B5-8509-E88C-9381EFBC8D43}"/>
              </a:ext>
            </a:extLst>
          </p:cNvPr>
          <p:cNvSpPr/>
          <p:nvPr/>
        </p:nvSpPr>
        <p:spPr>
          <a:xfrm>
            <a:off x="4139647" y="3979337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Соединитель 51">
            <a:extLst>
              <a:ext uri="{FF2B5EF4-FFF2-40B4-BE49-F238E27FC236}">
                <a16:creationId xmlns:a16="http://schemas.microsoft.com/office/drawing/2014/main" id="{DEE4C316-53B2-AA31-931F-3D4A1DFF81D2}"/>
              </a:ext>
            </a:extLst>
          </p:cNvPr>
          <p:cNvSpPr/>
          <p:nvPr/>
        </p:nvSpPr>
        <p:spPr>
          <a:xfrm>
            <a:off x="9042265" y="1165208"/>
            <a:ext cx="1609221" cy="150261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7" name="Соединитель 56">
            <a:extLst>
              <a:ext uri="{FF2B5EF4-FFF2-40B4-BE49-F238E27FC236}">
                <a16:creationId xmlns:a16="http://schemas.microsoft.com/office/drawing/2014/main" id="{F6F7647D-62A5-4C53-FD3F-386FCA54F58F}"/>
              </a:ext>
            </a:extLst>
          </p:cNvPr>
          <p:cNvSpPr/>
          <p:nvPr/>
        </p:nvSpPr>
        <p:spPr>
          <a:xfrm>
            <a:off x="9557581" y="2843988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1623D-A504-3C95-A89E-D7A0E66E7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71" y="6044301"/>
            <a:ext cx="926172" cy="8136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AAC60E-D293-4225-C76F-48288AADB4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2149" y="118333"/>
            <a:ext cx="1698728" cy="1698728"/>
          </a:xfrm>
          <a:prstGeom prst="rect">
            <a:avLst/>
          </a:prstGeom>
        </p:spPr>
      </p:pic>
      <p:pic>
        <p:nvPicPr>
          <p:cNvPr id="9" name="Google Shape;84;p1">
            <a:extLst>
              <a:ext uri="{FF2B5EF4-FFF2-40B4-BE49-F238E27FC236}">
                <a16:creationId xmlns:a16="http://schemas.microsoft.com/office/drawing/2014/main" id="{3A024FC3-EB3E-EF56-CAB0-60E33BA00655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192951" y="7743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5667" y="2315283"/>
            <a:ext cx="21717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1" animBg="1"/>
      <p:bldP spid="5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8</cp:revision>
  <dcterms:created xsi:type="dcterms:W3CDTF">2024-07-20T09:49:51Z</dcterms:created>
  <dcterms:modified xsi:type="dcterms:W3CDTF">2024-08-03T16:28:28Z</dcterms:modified>
</cp:coreProperties>
</file>