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D483409-D6EC-44BF-94DD-61B1D13B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1107" y="2011952"/>
            <a:ext cx="2762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2024-08-28T21:22:50Z</dcterms:created>
  <dcterms:modified xsi:type="dcterms:W3CDTF">2024-08-28T22:37:19Z</dcterms:modified>
</cp:coreProperties>
</file>