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50" d="100"/>
          <a:sy n="50" d="100"/>
        </p:scale>
        <p:origin x="2268" y="120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3AB596-C5E6-1040-A544-D5CA52540E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2ECA932-20A9-02EF-FC2B-0F5949616D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17546D4-EA9A-F068-B9D3-373F82A3B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666D621-1C53-BBB9-00FA-6CF4872965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F5AF33D-265A-17B2-07D7-FCD240D16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02337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4C3F1A-9FBD-19C9-6FB4-3407035F8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FD6757B-850D-3166-C6F6-D49CDDDCBB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BE62C1-0195-2AE1-6623-39A6189ED7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1943E56-6ABF-1DB1-566A-7421FD95B9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105C4A7-D78E-053E-54D8-C21F74452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18567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0847408-3A26-7A1A-D9F5-EA3D1066E1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5D9C17-93F5-2964-E000-2938EE9C54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A683380-433D-E051-86B4-6EECC4902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AC7780F-CD9B-E316-FD1B-A25F70143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B614A20-F898-5FC4-AF95-E84B40C63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507132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47175D-E1B9-1BB6-33EB-AB21E59B1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39D4AA-014D-5143-EA60-29BA8F608F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911632-6213-A3D6-D9D0-72CD4C915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D171173-7333-632A-CAC9-49E19FDA2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065A83-1C8F-B4E9-FA31-C5371B1DB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867794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A3B45D-96B6-31F4-B452-30B758BF2A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6C3A22-C368-701F-E40C-045C927A39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E18A79C-38F4-01A4-CA12-0625BE994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056BDB8-F5B6-4C0F-01C1-6C4AAA292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DE391AB-0D54-5703-61C1-903656354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971807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427A0F-9761-4117-EBDD-C0327613E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DB115C-1591-ACAB-FA59-9F8D691722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B8D101C-C2A2-044E-D089-B60451B5D6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465AE71-96A6-F6E0-B902-05B42E70D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031CDC-79BC-0071-7BD0-5D69F16A7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DBE96C3-AE97-BBEF-4985-4AB2F3D57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539280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8A2526-2915-6C94-56DD-CCC932EBF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B7E5192-C15D-4169-EFD2-46382E783B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FC0C2D9-DAA7-4B6C-8BB2-39A7AEA8A2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7C2DC62-9F01-E16F-0DB5-4ED3374414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B5DB7AA-9A2F-33B0-924F-F382E9EF03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9760497-BC38-9550-2DED-C47678700C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5861DF1-8F64-422B-822B-49DF31D9A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884F31E-063E-4A6F-2A6F-7AD3A79FE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498335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328C45-669D-5BE1-644E-1593FDE94A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733C511-B309-E767-209C-BA22588F1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657852A-78CD-EFFA-674C-E669EA66C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2B62051-CBB8-635A-0FF6-C7F055ABF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408116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3B9AB32-A8BF-86A2-0D3E-26CCB6A41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D64490C-906D-3B1E-4810-FA5F657B0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E08DF37-75FE-6743-F9DF-3EBA45783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606601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77C077-912C-D752-5A47-C9AD90711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10F4767-0094-0853-5C10-AB72A3AEBF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21DD71E-3ABE-6280-622A-A9C0805F2F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AC90DD5-236D-6D3D-C561-349B770274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E7E146-0A1B-5C0D-FA59-4F857EB7C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A3AD0E8-03A4-41F7-C22C-B4F67EBF7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674981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09E066-1C17-6C0B-A988-746B642CE9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559ED07-4D6B-683F-590E-47C7037A6C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C3FE92E-CEFB-68BB-41DB-FBA10F33E6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CA7F323-8614-3981-7265-CBF53FAF6F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F398783-1A9F-814E-2296-EC947F799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12CDC40-7323-B8CE-6AD7-EC308EB04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934185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38D748-3A1F-4633-0246-0C9C0844A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CF9E76E-08EF-3E4E-D847-3585451E2E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C567EFB-7EC1-6518-8442-A47B581DA5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FEFBDAA-61F5-F7AE-7CFD-1EAE1B93F0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FBC59F4-BDB3-13CA-1200-704EE041F9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18460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вода, пальма, Тропики, облак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AC36091-B76A-9291-EECF-18D0DECCC7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подаоркРисунок 40">
            <a:extLst>
              <a:ext uri="{FF2B5EF4-FFF2-40B4-BE49-F238E27FC236}">
                <a16:creationId xmlns:a16="http://schemas.microsoft.com/office/drawing/2014/main" id="{952EACD9-EA9E-DD12-8653-DC49735AC8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280379" y="6007563"/>
            <a:ext cx="769152" cy="776595"/>
          </a:xfrm>
          <a:prstGeom prst="rect">
            <a:avLst/>
          </a:prstGeom>
        </p:spPr>
      </p:pic>
      <p:pic>
        <p:nvPicPr>
          <p:cNvPr id="13" name="Рисунок 12" descr="Изображение выглядит как снимок экрана, багет, дизайн, рам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4CAC9BF-3F15-D1A6-261C-EB1F6FEE04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1" t="11141" r="20116" b="9982"/>
          <a:stretch/>
        </p:blipFill>
        <p:spPr>
          <a:xfrm rot="16200000">
            <a:off x="1338815" y="-551544"/>
            <a:ext cx="5036711" cy="6676573"/>
          </a:xfrm>
          <a:prstGeom prst="rect">
            <a:avLst/>
          </a:prstGeom>
        </p:spPr>
      </p:pic>
      <p:pic>
        <p:nvPicPr>
          <p:cNvPr id="11" name="Рисунок 10" descr="Изображение выглядит как рисунок, Детское искусство, графическая вставка, медвед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5665293-823F-D14E-1125-DF33D50421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6" y="880351"/>
            <a:ext cx="3791554" cy="3791554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F2A597F-7BF9-DB2B-4624-31EE8D61DDB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25420"/>
            <a:ext cx="2648912" cy="1986684"/>
          </a:xfrm>
          <a:prstGeom prst="rect">
            <a:avLst/>
          </a:prstGeom>
        </p:spPr>
      </p:pic>
      <p:pic>
        <p:nvPicPr>
          <p:cNvPr id="17" name="Рисунок 16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0C17686-7ABB-5DA4-EF7B-6394DFE2E66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6" y="880351"/>
            <a:ext cx="3791554" cy="3791554"/>
          </a:xfrm>
          <a:prstGeom prst="rect">
            <a:avLst/>
          </a:prstGeom>
        </p:spPr>
      </p:pic>
      <p:pic>
        <p:nvPicPr>
          <p:cNvPr id="19" name="Рисунок 18" descr="Изображение выглядит как рисунок, Детское искусство, графическая вста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A447927-6EBD-94FC-062E-DCB24AA82B5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5" y="880351"/>
            <a:ext cx="3791554" cy="3791554"/>
          </a:xfrm>
          <a:prstGeom prst="rect">
            <a:avLst/>
          </a:prstGeom>
        </p:spPr>
      </p:pic>
      <p:pic>
        <p:nvPicPr>
          <p:cNvPr id="21" name="Рисунок 20" descr="Изображение выглядит как рисунок, мультфильм, графическая вставка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FFA025A-65D4-DA36-1D7A-A86E278C2B8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5" y="880351"/>
            <a:ext cx="3791554" cy="3791554"/>
          </a:xfrm>
          <a:prstGeom prst="rect">
            <a:avLst/>
          </a:prstGeom>
        </p:spPr>
      </p:pic>
      <p:pic>
        <p:nvPicPr>
          <p:cNvPr id="23" name="Рисунок 22" descr="Изображение выглядит как рисунок, Детское искусство, зарисо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6C039DA-EEC8-D8AB-6653-22406525892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5" y="880351"/>
            <a:ext cx="3791554" cy="3791554"/>
          </a:xfrm>
          <a:prstGeom prst="rect">
            <a:avLst/>
          </a:prstGeom>
        </p:spPr>
      </p:pic>
      <p:pic>
        <p:nvPicPr>
          <p:cNvPr id="25" name="Рисунок 24" descr="Изображение выглядит как рисунок, зарисовка, Детское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D59C3C6-2813-175C-C93D-118C5012661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5" y="890965"/>
            <a:ext cx="3791554" cy="3791554"/>
          </a:xfrm>
          <a:prstGeom prst="rect">
            <a:avLst/>
          </a:prstGeom>
        </p:spPr>
      </p:pic>
      <p:pic>
        <p:nvPicPr>
          <p:cNvPr id="27" name="Рисунок 26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9B4663B-F652-3B96-0C75-C537180BD4E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5" y="890965"/>
            <a:ext cx="3791554" cy="3791554"/>
          </a:xfrm>
          <a:prstGeom prst="rect">
            <a:avLst/>
          </a:prstGeom>
        </p:spPr>
      </p:pic>
      <p:pic>
        <p:nvPicPr>
          <p:cNvPr id="29" name="Рисунок 28" descr="Изображение выглядит как Детское искусство, рисунок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28CF678-FF16-E3DB-AB58-B2A106210F9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5" y="890965"/>
            <a:ext cx="3791554" cy="3791554"/>
          </a:xfrm>
          <a:prstGeom prst="rect">
            <a:avLst/>
          </a:prstGeom>
        </p:spPr>
      </p:pic>
      <p:pic>
        <p:nvPicPr>
          <p:cNvPr id="31" name="Рисунок 30" descr="Изображение выглядит как рисунок, Детское искусство, зарисовка, лягуш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9519E77-9DA0-A589-CF82-7C8F60548D9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4" y="890965"/>
            <a:ext cx="3791554" cy="3791554"/>
          </a:xfrm>
          <a:prstGeom prst="rect">
            <a:avLst/>
          </a:prstGeom>
        </p:spPr>
      </p:pic>
      <p:pic>
        <p:nvPicPr>
          <p:cNvPr id="33" name="Рисунок 32" descr="Изображение выглядит как рисунок, зарисовка, графическая вставка, ко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528E31A-77AF-53CD-4460-BEBB579409B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4" y="890965"/>
            <a:ext cx="3791554" cy="3791554"/>
          </a:xfrm>
          <a:prstGeom prst="rect">
            <a:avLst/>
          </a:prstGeom>
        </p:spPr>
      </p:pic>
      <p:pic>
        <p:nvPicPr>
          <p:cNvPr id="35" name="Рисунок 34" descr="Изображение выглядит как рисунок, Детское искусство, мультфильм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86FBDD1-1722-15FD-B7CC-47736CF8D18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3" y="890965"/>
            <a:ext cx="3791554" cy="3791554"/>
          </a:xfrm>
          <a:prstGeom prst="rect">
            <a:avLst/>
          </a:prstGeom>
        </p:spPr>
      </p:pic>
      <p:pic>
        <p:nvPicPr>
          <p:cNvPr id="37" name="Рисунок 36" descr="Изображение выглядит как рисунок, Детское искусство, зарисо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CE9FE4D-86CC-62DE-0C2C-F58A84640AA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3" y="889285"/>
            <a:ext cx="3791554" cy="3791554"/>
          </a:xfrm>
          <a:prstGeom prst="rect">
            <a:avLst/>
          </a:prstGeom>
        </p:spPr>
      </p:pic>
      <p:pic>
        <p:nvPicPr>
          <p:cNvPr id="39" name="Рисунок 38" descr="Изображение выглядит как рисунок, Детское искусство, зарисо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0A52941-4FD0-0C7F-1FF5-3F4F4CD4555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3" y="890892"/>
            <a:ext cx="3791554" cy="3791554"/>
          </a:xfrm>
          <a:prstGeom prst="rect">
            <a:avLst/>
          </a:prstGeom>
        </p:spPr>
      </p:pic>
      <p:pic>
        <p:nvPicPr>
          <p:cNvPr id="41" name="Рисунок 40" descr="Изображение выглядит как рисунок, Детское искусство, графическая встав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D8DC526-B51D-3958-73CB-31BA9714349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3" y="889285"/>
            <a:ext cx="3791554" cy="3791554"/>
          </a:xfrm>
          <a:prstGeom prst="rect">
            <a:avLst/>
          </a:prstGeom>
        </p:spPr>
      </p:pic>
      <p:pic>
        <p:nvPicPr>
          <p:cNvPr id="42" name="Рисунок 41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535CD13-E279-0D3E-46DC-4C9C342DE30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25420"/>
            <a:ext cx="2648912" cy="1986684"/>
          </a:xfrm>
          <a:prstGeom prst="rect">
            <a:avLst/>
          </a:prstGeom>
        </p:spPr>
      </p:pic>
      <p:pic>
        <p:nvPicPr>
          <p:cNvPr id="43" name="Рисунок 42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F906C10-0001-67E3-2BDA-353B7ADA4A9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25420"/>
            <a:ext cx="2648912" cy="1986684"/>
          </a:xfrm>
          <a:prstGeom prst="rect">
            <a:avLst/>
          </a:prstGeom>
        </p:spPr>
      </p:pic>
      <p:pic>
        <p:nvPicPr>
          <p:cNvPr id="44" name="Рисунок 43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DE8F71A-4AD9-E661-6BFD-9442833CF36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18460"/>
            <a:ext cx="2648912" cy="1986684"/>
          </a:xfrm>
          <a:prstGeom prst="rect">
            <a:avLst/>
          </a:prstGeom>
        </p:spPr>
      </p:pic>
      <p:pic>
        <p:nvPicPr>
          <p:cNvPr id="45" name="Рисунок 44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BBE3332-40CB-0F23-A960-7EE1FEC8938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18460"/>
            <a:ext cx="2648912" cy="1986684"/>
          </a:xfrm>
          <a:prstGeom prst="rect">
            <a:avLst/>
          </a:prstGeom>
        </p:spPr>
      </p:pic>
      <p:pic>
        <p:nvPicPr>
          <p:cNvPr id="46" name="Рисунок 45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E725366-8FCB-F0DB-BB71-AD8AD039D84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18460"/>
            <a:ext cx="2648912" cy="1986684"/>
          </a:xfrm>
          <a:prstGeom prst="rect">
            <a:avLst/>
          </a:prstGeom>
        </p:spPr>
      </p:pic>
      <p:pic>
        <p:nvPicPr>
          <p:cNvPr id="47" name="Рисунок 46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F06DA32-D747-4971-2281-F2B9D562E49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18460"/>
            <a:ext cx="2648912" cy="1986684"/>
          </a:xfrm>
          <a:prstGeom prst="rect">
            <a:avLst/>
          </a:prstGeom>
        </p:spPr>
      </p:pic>
      <p:pic>
        <p:nvPicPr>
          <p:cNvPr id="48" name="Рисунок 47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697F66B-754C-4DBF-4B42-9E4C1CA8EC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18460"/>
            <a:ext cx="2648912" cy="1986684"/>
          </a:xfrm>
          <a:prstGeom prst="rect">
            <a:avLst/>
          </a:prstGeom>
        </p:spPr>
      </p:pic>
      <p:pic>
        <p:nvPicPr>
          <p:cNvPr id="49" name="Рисунок 48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9F4EA45-B278-AC71-E9D7-07E0AA60BC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11500"/>
            <a:ext cx="2648912" cy="1986684"/>
          </a:xfrm>
          <a:prstGeom prst="rect">
            <a:avLst/>
          </a:prstGeom>
        </p:spPr>
      </p:pic>
      <p:pic>
        <p:nvPicPr>
          <p:cNvPr id="50" name="Рисунок 49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BEC8575-2CE5-7AE3-9783-06135EFB523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0" y="-18460"/>
            <a:ext cx="2648912" cy="1986684"/>
          </a:xfrm>
          <a:prstGeom prst="rect">
            <a:avLst/>
          </a:prstGeom>
        </p:spPr>
      </p:pic>
      <p:pic>
        <p:nvPicPr>
          <p:cNvPr id="51" name="Рисунок 50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2B43BBC-134E-F9D2-891F-4E44DA3A18F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0" y="-18460"/>
            <a:ext cx="2648912" cy="1986684"/>
          </a:xfrm>
          <a:prstGeom prst="rect">
            <a:avLst/>
          </a:prstGeom>
        </p:spPr>
      </p:pic>
      <p:pic>
        <p:nvPicPr>
          <p:cNvPr id="52" name="Рисунок 51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1ED5C5A-DBA3-0DC9-C07C-D469B1A41DA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0" y="-18460"/>
            <a:ext cx="2648912" cy="1986684"/>
          </a:xfrm>
          <a:prstGeom prst="rect">
            <a:avLst/>
          </a:prstGeom>
        </p:spPr>
      </p:pic>
      <p:pic>
        <p:nvPicPr>
          <p:cNvPr id="53" name="Рисунок 52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AEF1B6F-CC88-D794-BCD5-762DECFF73D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28" y="-20434"/>
            <a:ext cx="2648912" cy="1986684"/>
          </a:xfrm>
          <a:prstGeom prst="rect">
            <a:avLst/>
          </a:prstGeom>
        </p:spPr>
      </p:pic>
      <p:pic>
        <p:nvPicPr>
          <p:cNvPr id="54" name="Рисунок 53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72EDB97-D033-61C7-67A0-7639E76C8CE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28" y="-18827"/>
            <a:ext cx="2648912" cy="198668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0B2C98C-A644-4668-BD4E-D6B2BB41297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1895942" y="606071"/>
            <a:ext cx="4453105" cy="4263288"/>
          </a:xfrm>
          <a:prstGeom prst="rect">
            <a:avLst/>
          </a:prstGeom>
        </p:spPr>
      </p:pic>
      <p:pic>
        <p:nvPicPr>
          <p:cNvPr id="268" name="Picture 267" descr="ima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195457" y="2331053"/>
            <a:ext cx="3086100" cy="4448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555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4.81481E-6 L 2.91667E-6 0.00024 C 0.00208 -0.00324 0.00403 -0.00694 0.00625 -0.00995 C 0.00794 -0.0125 0.01002 -0.01412 0.01185 -0.01666 C 0.01862 -0.02662 0.01745 -0.03101 0.02682 -0.04097 C 0.0289 -0.04328 0.03099 -0.04537 0.03307 -0.04768 C 0.03828 -0.0537 0.03945 -0.0574 0.04557 -0.05995 C 0.04778 -0.06087 0.05013 -0.06087 0.05247 -0.06111 C 0.05703 -0.06157 0.06159 -0.0618 0.06614 -0.06203 C 0.06784 -0.05833 0.07226 -0.05532 0.07122 -0.05092 C 0.06497 -0.02638 0.05273 -0.01481 0.04245 0.00232 C 0.02474 0.03172 0.04336 0.0051 0.02929 0.02454 C 0.02474 0.0375 0.02031 0.04862 0.01745 0.0632 C 0.01653 0.06806 0.01666 0.07315 0.01614 0.07778 C 0.01771 0.08334 0.01797 0.09028 0.02057 0.09445 C 0.02252 0.09746 0.02565 0.09676 0.02812 0.09561 C 0.03854 0.09121 0.05065 0.07663 0.05872 0.06575 C 0.0733 0.04561 0.0875 0.02431 0.10182 0.00348 C 0.10794 -0.00555 0.12356 -0.03032 0.12995 -0.03541 C 0.13659 -0.04097 0.13815 -0.04259 0.14557 -0.04652 C 0.15078 -0.04953 0.15599 -0.05138 0.1612 -0.05439 C 0.16393 -0.05601 0.16653 -0.05856 0.16927 -0.05995 C 0.17278 -0.06157 0.18112 -0.06388 0.1862 -0.0655 C 0.19231 -0.06342 0.19114 -0.0655 0.19062 -0.04537 C 0.18971 -0.01365 0.18724 -0.00393 0.17239 0.02014 C 0.1556 0.04746 0.13893 0.07593 0.11927 0.09676 C 0.11302 0.10348 0.10651 0.10926 0.10052 0.11667 C 0.08437 0.1375 0.05859 0.1838 0.04804 0.20533 C 0.04427 0.2132 0.03997 0.22038 0.03685 0.22871 C 0.03255 0.24075 0.02669 0.26528 0.02304 0.2801 C 0.02265 0.28519 0.02109 0.29422 0.025 0.29792 C 0.02734 0.30024 0.03034 0.29838 0.03307 0.29885 C 0.03867 0.29815 0.04466 0.3 0.05 0.29676 C 0.08711 0.27408 0.13633 0.19237 0.15625 0.16019 C 0.1845 0.11413 0.18281 0.11968 0.20625 0.07223 C 0.24075 0.00232 0.19752 0.08241 0.24622 -0.00555 C 0.24726 -0.0074 0.26289 -0.03564 0.26562 -0.03888 C 0.28125 -0.0574 0.26028 -0.03333 0.27812 -0.05092 C 0.28112 -0.05416 0.28372 -0.05833 0.28685 -0.06111 C 0.30156 -0.07407 0.30117 -0.07337 0.3125 -0.0787 C 0.31862 -0.07453 0.31758 -0.07731 0.31185 -0.05763 C 0.30807 -0.04513 0.3039 -0.03263 0.29935 -0.02106 C 0.28554 0.01366 0.2487 0.09005 0.2362 0.10788 C 0.22239 0.12755 0.20703 0.14399 0.19492 0.16667 C 0.18763 0.18056 0.18151 0.1963 0.17304 0.20788 C 0.15547 0.23218 0.14987 0.22362 0.13177 0.24005 C 0.11901 0.25163 0.10351 0.27616 0.09245 0.29098 C 0.0875 0.29769 0.08216 0.30325 0.07747 0.31019 C 0.0737 0.31551 0.07057 0.32223 0.06679 0.32778 C 0.04427 0.36019 0.06041 0.33635 0.03802 0.35556 C 0.03515 0.35834 0.03255 0.36204 0.02995 0.36575 C 0.02396 0.37362 0.01862 0.38125 0.01367 0.39121 C 0.0095 0.39977 0.00586 0.40996 0.00312 0.42014 C 0.00182 0.42431 0.00104 0.42894 2.91667E-6 0.43334 C -0.00026 0.43797 -0.00183 0.44283 -0.00065 0.44676 C 0.0026 0.45764 0.02161 0.45024 0.02187 0.45 C 0.03099 0.44561 0.04049 0.44306 0.04935 0.43681 C 0.07122 0.42084 0.09062 0.39399 0.11054 0.37223 C 0.13307 0.34769 0.15755 0.32848 0.17864 0.3 C 0.19557 0.27755 0.21328 0.25672 0.22929 0.23241 C 0.23932 0.21713 0.24843 0.19977 0.25937 0.18681 C 0.2625 0.18311 0.26562 0.17963 0.26875 0.1757 C 0.27018 0.17362 0.27122 0.16968 0.27304 0.16899 C 0.27773 0.16713 0.28268 0.16829 0.2875 0.16783 C 0.29062 0.1676 0.29375 0.16713 0.29687 0.16667 C 0.29935 0.172 0.30208 0.17663 0.30429 0.18241 C 0.30508 0.18426 0.30586 0.18658 0.3056 0.18889 C 0.30338 0.20857 0.29961 0.22246 0.29179 0.23658 C 0.28854 0.24283 0.28437 0.24746 0.2806 0.25209 C 0.26653 0.27014 0.26367 0.27269 0.24739 0.28565 C 0.20534 0.31899 0.25169 0.28102 0.2181 0.30556 C 0.20794 0.31297 0.19648 0.31667 0.18802 0.32894 C 0.1845 0.33426 0.18047 0.33843 0.17747 0.34445 C 0.172 0.35579 0.16302 0.38125 0.16302 0.38149 C 0.16198 0.38635 0.1612 0.39167 0.15989 0.39676 C 0.15794 0.40487 0.15312 0.42014 0.15312 0.42038 C 0.15286 0.42223 0.15273 0.42454 0.15247 0.42686 C 0.15221 0.42825 0.15156 0.42987 0.15182 0.43125 C 0.15325 0.4375 0.15898 0.44283 0.16185 0.44445 C 0.17396 0.45186 0.17604 0.4507 0.1875 0.45348 C 0.19166 0.4544 0.19583 0.45556 0.2 0.45672 C 0.20534 0.45487 0.21106 0.45463 0.21614 0.45116 C 0.22955 0.4426 0.24349 0.4213 0.25364 0.40556 C 0.26315 0.39121 0.27239 0.37686 0.28125 0.36112 C 0.28372 0.35672 0.2858 0.35163 0.28867 0.34792 C 0.29362 0.34121 0.29505 0.34144 0.3 0.34005 C 0.3026 0.3419 0.30508 0.34306 0.30677 0.34792 C 0.30794 0.35093 0.30807 0.35463 0.30872 0.35788 C 0.30937 0.37593 0.31002 0.38288 0.30807 0.40232 C 0.30768 0.40602 0.30625 0.40903 0.3056 0.41227 C 0.30481 0.41551 0.30468 0.41945 0.30364 0.42223 C 0.29023 0.46042 0.30573 0.40741 0.29739 0.43681 C 0.29726 0.44121 0.29687 0.44561 0.29687 0.45 C 0.29687 0.45325 0.29843 0.45579 0.3 0.45672 C 0.30117 0.45764 0.30247 0.45741 0.30364 0.45788 C 0.30534 0.45857 0.30703 0.45926 0.30872 0.46019 C 0.31133 0.46598 0.31028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11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22222E-6 L -1.875E-6 0.00023 C 0.00209 -0.00324 0.00404 -0.00694 0.00625 -0.00995 C 0.00794 -0.0125 0.01003 -0.01412 0.01185 -0.01666 C 0.01862 -0.02662 0.01745 -0.03102 0.02682 -0.04097 C 0.02891 -0.04328 0.03099 -0.04537 0.03307 -0.04768 C 0.03828 -0.0537 0.03946 -0.05741 0.04557 -0.05995 C 0.04779 -0.06088 0.05013 -0.06088 0.05248 -0.06111 C 0.05703 -0.06157 0.06159 -0.0618 0.06615 -0.06203 C 0.06784 -0.05833 0.07227 -0.05532 0.07123 -0.05092 C 0.06498 -0.02639 0.05274 -0.01481 0.04245 0.00232 C 0.02474 0.03172 0.04336 0.00509 0.0293 0.02454 C 0.02474 0.0375 0.02031 0.04861 0.01745 0.06297 C 0.01654 0.06806 0.01667 0.07315 0.01615 0.07778 C 0.01771 0.08334 0.01797 0.09028 0.02057 0.09422 C 0.02253 0.09746 0.02565 0.09676 0.02813 0.0956 C 0.03854 0.09121 0.05065 0.07662 0.05873 0.06574 C 0.07331 0.0456 0.0875 0.02431 0.10182 0.00347 C 0.10794 -0.00555 0.12357 -0.03032 0.12995 -0.03541 C 0.13659 -0.04097 0.13815 -0.04259 0.14557 -0.04653 C 0.15078 -0.04953 0.15599 -0.05139 0.1612 -0.0544 C 0.16393 -0.05602 0.16654 -0.05856 0.16927 -0.05995 C 0.17279 -0.06157 0.18112 -0.06389 0.1862 -0.06551 C 0.19232 -0.06342 0.19115 -0.06551 0.19063 -0.04537 C 0.18972 -0.01366 0.18724 -0.00393 0.1724 0.02014 C 0.1556 0.04746 0.13893 0.07593 0.11927 0.09676 C 0.11302 0.10347 0.10651 0.10926 0.10052 0.11667 C 0.08438 0.1375 0.0586 0.1838 0.04805 0.20509 C 0.04427 0.21297 0.03998 0.22037 0.03685 0.22847 C 0.03255 0.24074 0.02669 0.26528 0.02305 0.28009 C 0.02266 0.28519 0.0211 0.29422 0.025 0.29792 C 0.02735 0.30023 0.03034 0.29815 0.03307 0.29861 C 0.03867 0.29815 0.04466 0.3 0.05 0.29676 C 0.08711 0.27408 0.13633 0.19236 0.15625 0.16019 C 0.18451 0.11412 0.18281 0.11968 0.20625 0.07222 C 0.24076 0.00232 0.19753 0.08241 0.24623 -0.00555 C 0.24727 -0.00741 0.26289 -0.03565 0.26563 -0.03889 C 0.28125 -0.05741 0.26029 -0.03333 0.27813 -0.05092 C 0.28112 -0.05416 0.28373 -0.05833 0.28685 -0.06111 C 0.30156 -0.07407 0.30117 -0.07338 0.3125 -0.0787 C 0.31862 -0.07453 0.31758 -0.07731 0.31185 -0.05764 C 0.30807 -0.04514 0.30391 -0.03264 0.29935 -0.02106 C 0.28555 0.01366 0.2487 0.09005 0.2362 0.10787 C 0.2224 0.12755 0.20703 0.14398 0.19492 0.16667 C 0.18763 0.18056 0.18151 0.1963 0.17305 0.20787 C 0.15547 0.23218 0.14987 0.22361 0.13177 0.24005 C 0.11901 0.25139 0.10352 0.27593 0.09245 0.29074 C 0.0875 0.29769 0.08216 0.30324 0.07748 0.31019 C 0.0737 0.31551 0.07057 0.32199 0.0668 0.32778 C 0.04427 0.36019 0.06042 0.33634 0.03802 0.35556 C 0.03516 0.35834 0.03255 0.36204 0.02995 0.36574 C 0.02396 0.37361 0.01862 0.38125 0.01367 0.39121 C 0.00951 0.39977 0.00586 0.40996 0.00313 0.42014 C 0.00182 0.42431 0.00104 0.42894 -1.875E-6 0.43334 C -0.00026 0.43797 -0.00182 0.44283 -0.00065 0.44676 C 0.00261 0.45764 0.02162 0.45023 0.02188 0.45 C 0.03099 0.4456 0.0405 0.44306 0.04935 0.43681 C 0.07123 0.42084 0.09063 0.39398 0.11055 0.37222 C 0.13307 0.34769 0.15755 0.32847 0.17865 0.3 C 0.19557 0.27755 0.21328 0.25672 0.2293 0.23241 C 0.23932 0.21713 0.24844 0.19977 0.25938 0.18681 C 0.2625 0.1831 0.26563 0.17963 0.26875 0.1757 C 0.27018 0.17361 0.27123 0.16968 0.27305 0.16898 C 0.27774 0.16713 0.28268 0.16829 0.2875 0.16783 C 0.29063 0.16759 0.29375 0.16713 0.29688 0.16667 C 0.29935 0.17199 0.30209 0.17662 0.3043 0.18241 C 0.30508 0.18426 0.30586 0.18658 0.3056 0.18889 C 0.30339 0.20857 0.29961 0.22246 0.2918 0.23634 C 0.28854 0.24283 0.28438 0.24746 0.2806 0.25185 C 0.26654 0.27014 0.26367 0.27269 0.2474 0.28565 C 0.20534 0.31898 0.25169 0.28102 0.2181 0.30556 C 0.20794 0.31297 0.19649 0.31667 0.18802 0.32894 C 0.18451 0.33426 0.18047 0.33843 0.17748 0.34445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3 0.16185 0.44445 C 0.17396 0.45185 0.17604 0.4507 0.1875 0.45347 C 0.19167 0.4544 0.19584 0.45556 0.2 0.45672 C 0.20534 0.45486 0.21107 0.45463 0.21615 0.45116 C 0.22956 0.44259 0.24349 0.4213 0.25365 0.40556 C 0.26315 0.39121 0.2724 0.37685 0.28125 0.36111 C 0.28373 0.35672 0.28581 0.35162 0.28867 0.34792 C 0.29362 0.34121 0.29505 0.34144 0.3 0.34005 C 0.30261 0.3419 0.30508 0.34306 0.30677 0.34792 C 0.30794 0.35093 0.30807 0.35463 0.30873 0.35787 C 0.30938 0.37593 0.31003 0.38287 0.30807 0.40232 C 0.30768 0.40602 0.30625 0.40903 0.3056 0.41227 C 0.30482 0.41551 0.30469 0.41945 0.30365 0.42222 C 0.29024 0.46042 0.30573 0.40741 0.2974 0.43681 C 0.29727 0.44121 0.29688 0.4456 0.29688 0.45 C 0.29688 0.45324 0.29844 0.45579 0.3 0.45672 C 0.30117 0.45764 0.30248 0.45741 0.30365 0.45787 C 0.30534 0.45857 0.30703 0.45926 0.30873 0.46019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29" dur="3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22222E-6 L -1.875E-6 0.00023 C 0.00209 -0.00324 0.00404 -0.00694 0.00625 -0.00995 C 0.00794 -0.0125 0.01003 -0.01412 0.01185 -0.01666 C 0.01862 -0.02662 0.01745 -0.03102 0.02682 -0.04097 C 0.02891 -0.04328 0.03099 -0.04537 0.03307 -0.04768 C 0.03828 -0.0537 0.03946 -0.05741 0.04557 -0.05995 C 0.04779 -0.06088 0.05013 -0.06088 0.05248 -0.06111 C 0.05703 -0.06157 0.06159 -0.0618 0.06615 -0.06203 C 0.06784 -0.05833 0.07227 -0.05532 0.07123 -0.05092 C 0.06498 -0.02639 0.05274 -0.01481 0.04245 0.00232 C 0.02474 0.03172 0.04336 0.00509 0.0293 0.02454 C 0.02474 0.0375 0.02031 0.04861 0.01745 0.06297 C 0.01654 0.06806 0.01667 0.07315 0.01615 0.07778 C 0.01771 0.08334 0.01797 0.09028 0.02057 0.09422 C 0.02253 0.09746 0.02565 0.09676 0.02813 0.0956 C 0.03854 0.09121 0.05065 0.07662 0.05873 0.06574 C 0.07331 0.0456 0.0875 0.02431 0.10182 0.00347 C 0.10794 -0.00555 0.12357 -0.03032 0.12995 -0.03541 C 0.13659 -0.04097 0.13815 -0.04259 0.14557 -0.04653 C 0.15078 -0.04953 0.15599 -0.05139 0.1612 -0.0544 C 0.16393 -0.05602 0.16654 -0.05856 0.16927 -0.05995 C 0.17279 -0.06157 0.18112 -0.06389 0.1862 -0.06551 C 0.19232 -0.06342 0.19115 -0.06551 0.19063 -0.04537 C 0.18972 -0.01366 0.18724 -0.00393 0.1724 0.02014 C 0.1556 0.04746 0.13893 0.07593 0.11927 0.09676 C 0.11302 0.10347 0.10651 0.10926 0.10052 0.11667 C 0.08438 0.1375 0.0586 0.1838 0.04805 0.20486 C 0.04427 0.21273 0.03998 0.22037 0.03685 0.22824 C 0.03255 0.24074 0.02669 0.26528 0.02305 0.28009 C 0.02266 0.28519 0.0211 0.29422 0.025 0.29792 C 0.02735 0.30023 0.03034 0.29815 0.03307 0.29838 C 0.03867 0.29815 0.04466 0.3 0.05 0.29676 C 0.08711 0.27408 0.13633 0.19236 0.15625 0.16019 C 0.18451 0.11412 0.18281 0.11968 0.20625 0.07222 C 0.24076 0.00232 0.19753 0.08241 0.24623 -0.00555 C 0.24727 -0.00741 0.26289 -0.03565 0.26563 -0.03889 C 0.28125 -0.05741 0.26029 -0.03333 0.27813 -0.05092 C 0.28112 -0.05416 0.28373 -0.05833 0.28685 -0.06111 C 0.30156 -0.07407 0.30117 -0.07338 0.3125 -0.0787 C 0.31862 -0.07453 0.31758 -0.07731 0.31185 -0.05764 C 0.30807 -0.04514 0.30391 -0.03264 0.29935 -0.02106 C 0.28555 0.01366 0.2487 0.09005 0.2362 0.10787 C 0.2224 0.12755 0.20703 0.14398 0.19492 0.16667 C 0.18763 0.18056 0.18151 0.1963 0.17305 0.20787 C 0.15547 0.23218 0.14987 0.22361 0.13177 0.24005 C 0.11901 0.25139 0.10352 0.2757 0.09245 0.29051 C 0.0875 0.29769 0.08216 0.30324 0.07748 0.31019 C 0.0737 0.31551 0.07057 0.32176 0.0668 0.32778 C 0.04427 0.36019 0.06042 0.33634 0.03802 0.35556 C 0.03516 0.35834 0.03255 0.36204 0.02995 0.36574 C 0.02396 0.37361 0.01862 0.38125 0.01367 0.39121 C 0.00951 0.39977 0.00586 0.40996 0.00313 0.42014 C 0.00182 0.42431 0.00104 0.42894 -1.875E-6 0.43334 C -0.00026 0.43797 -0.00182 0.44283 -0.00065 0.44676 C 0.00261 0.45764 0.02162 0.45023 0.02188 0.45 C 0.03099 0.4456 0.0405 0.44306 0.04935 0.43681 C 0.07123 0.42084 0.09063 0.39398 0.11055 0.37222 C 0.13307 0.34769 0.15755 0.32847 0.17865 0.3 C 0.19557 0.27755 0.21328 0.25672 0.2293 0.23241 C 0.23932 0.21713 0.24844 0.19977 0.25938 0.18681 C 0.2625 0.1831 0.26563 0.17963 0.26875 0.1757 C 0.27018 0.17361 0.27123 0.16968 0.27305 0.16898 C 0.27774 0.16713 0.28268 0.16829 0.2875 0.16783 C 0.29063 0.16759 0.29375 0.16713 0.29688 0.16667 C 0.29935 0.17199 0.30209 0.17662 0.3043 0.18241 C 0.30508 0.18426 0.30586 0.18658 0.3056 0.18889 C 0.30339 0.20857 0.29961 0.22246 0.2918 0.23611 C 0.28854 0.24283 0.28438 0.24746 0.2806 0.25162 C 0.26654 0.27014 0.26367 0.27269 0.2474 0.28565 C 0.20534 0.31898 0.25169 0.28102 0.2181 0.30556 C 0.20794 0.31297 0.19649 0.31667 0.18802 0.32894 C 0.18451 0.33426 0.18047 0.33843 0.17748 0.34445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3 0.16185 0.44445 C 0.17396 0.45185 0.17604 0.4507 0.1875 0.45347 C 0.19167 0.4544 0.19584 0.45556 0.2 0.45672 C 0.20534 0.45486 0.21107 0.45463 0.21615 0.45116 C 0.22956 0.44259 0.24349 0.4213 0.25365 0.40556 C 0.26315 0.39121 0.2724 0.37685 0.28125 0.36111 C 0.28373 0.35672 0.28581 0.35162 0.28867 0.34792 C 0.29362 0.34121 0.29505 0.34144 0.3 0.34005 C 0.30261 0.3419 0.30508 0.34306 0.30677 0.34792 C 0.30794 0.35093 0.30807 0.35463 0.30873 0.35787 C 0.30938 0.37593 0.31003 0.38287 0.30807 0.40232 C 0.30768 0.40602 0.30625 0.40903 0.3056 0.41227 C 0.30482 0.41551 0.30469 0.41945 0.30365 0.42222 C 0.29024 0.46042 0.30573 0.40741 0.2974 0.43681 C 0.29727 0.44121 0.29688 0.4456 0.29688 0.45 C 0.29688 0.45324 0.29844 0.45579 0.3 0.45672 C 0.30117 0.45764 0.30248 0.45741 0.30365 0.45787 C 0.30534 0.45857 0.30703 0.45926 0.30873 0.46019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47" dur="3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546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65" dur="3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523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83" dur="3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6" dur="3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5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101" dur="3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10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4" dur="3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477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119" dur="3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1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2" dur="3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477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137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13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0" dur="3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44444E-6 L -1.875E-6 0.00023 C 0.00209 -0.00325 0.00404 -0.00695 0.00625 -0.00996 C 0.00794 -0.0125 0.01003 -0.01412 0.01185 -0.01667 C 0.01862 -0.02662 0.01745 -0.03102 0.02682 -0.04098 C 0.02891 -0.04329 0.03099 -0.04537 0.03307 -0.04769 C 0.03828 -0.05371 0.03946 -0.05741 0.04557 -0.05996 C 0.04779 -0.06088 0.05013 -0.06088 0.05248 -0.06112 C 0.05703 -0.06158 0.06159 -0.06181 0.06615 -0.06204 C 0.06784 -0.05834 0.07227 -0.05533 0.07123 -0.05093 C 0.06498 -0.02639 0.05274 -0.01482 0.04245 0.00231 C 0.02474 0.03171 0.04336 0.00509 0.0293 0.02453 C 0.02474 0.0375 0.02031 0.04861 0.01745 0.06296 C 0.01654 0.06805 0.01667 0.07314 0.01615 0.07777 C 0.01771 0.08333 0.01797 0.09027 0.02057 0.09421 C 0.02253 0.09745 0.02565 0.09675 0.02813 0.0956 C 0.03854 0.0912 0.05065 0.07662 0.05873 0.06574 C 0.07331 0.0456 0.0875 0.0243 0.10182 0.00347 C 0.10794 -0.00556 0.12357 -0.03033 0.12995 -0.03542 C 0.13659 -0.04098 0.13815 -0.0426 0.14557 -0.04653 C 0.15078 -0.04954 0.15599 -0.05139 0.1612 -0.0544 C 0.16393 -0.05602 0.16654 -0.05857 0.16927 -0.05996 C 0.17279 -0.06158 0.18112 -0.06389 0.1862 -0.06551 C 0.19232 -0.06343 0.19115 -0.06551 0.19063 -0.04537 C 0.18972 -0.01366 0.18724 -0.00394 0.1724 0.02013 C 0.1556 0.04745 0.13893 0.07592 0.11927 0.09675 C 0.11302 0.10347 0.10651 0.10925 0.10052 0.11666 C 0.08438 0.1375 0.0586 0.18379 0.04805 0.20486 C 0.04427 0.21273 0.03998 0.22037 0.03685 0.22824 C 0.03255 0.24074 0.02669 0.26527 0.02305 0.28009 C 0.02266 0.28518 0.0211 0.29421 0.025 0.29791 C 0.02735 0.30023 0.03034 0.29814 0.03307 0.29814 C 0.03867 0.29814 0.04466 0.3 0.05 0.29675 C 0.08711 0.27407 0.13633 0.19236 0.15625 0.16018 C 0.18451 0.11412 0.18281 0.11967 0.20625 0.07222 C 0.24076 0.00231 0.19753 0.0824 0.24623 -0.00556 C 0.24727 -0.00741 0.26289 -0.03565 0.26563 -0.03889 C 0.28125 -0.05741 0.26029 -0.03334 0.27813 -0.05093 C 0.28112 -0.05417 0.28373 -0.05834 0.28685 -0.06112 C 0.30156 -0.07408 0.30117 -0.07338 0.3125 -0.07871 C 0.31862 -0.07454 0.31758 -0.07732 0.31185 -0.05764 C 0.30807 -0.04514 0.30391 -0.03264 0.29935 -0.02107 C 0.28555 0.01365 0.2487 0.09004 0.2362 0.10787 C 0.2224 0.12754 0.20703 0.14398 0.19492 0.16666 C 0.18763 0.18055 0.18151 0.19629 0.17305 0.20787 C 0.15547 0.23217 0.14987 0.22361 0.13177 0.24004 C 0.11901 0.25138 0.10352 0.27476 0.09245 0.29027 C 0.0875 0.29768 0.08216 0.30324 0.07748 0.31018 C 0.0737 0.3155 0.07057 0.32152 0.0668 0.32777 C 0.04427 0.36018 0.06042 0.33634 0.03802 0.35555 C 0.03516 0.35833 0.03255 0.36203 0.02995 0.36574 C 0.02396 0.37361 0.01862 0.38125 0.01367 0.3912 C 0.00951 0.39976 0.00586 0.40995 0.00313 0.42013 C 0.00182 0.4243 0.00104 0.42893 -1.875E-6 0.43333 C -0.00026 0.43796 -0.00182 0.44282 -0.00065 0.44675 C 0.00261 0.45763 0.02162 0.45023 0.02188 0.45 C 0.03099 0.4456 0.0405 0.44305 0.04935 0.4368 C 0.07123 0.42083 0.09063 0.39398 0.11055 0.37222 C 0.13307 0.34768 0.15755 0.32847 0.17865 0.3 C 0.19557 0.27754 0.21328 0.25671 0.2293 0.2324 C 0.23932 0.21713 0.24844 0.19976 0.25938 0.1868 C 0.2625 0.1831 0.26563 0.17963 0.26875 0.17569 C 0.27018 0.17361 0.27123 0.16967 0.27305 0.16898 C 0.27774 0.16713 0.28268 0.16828 0.2875 0.16782 C 0.29063 0.16759 0.29375 0.16713 0.29688 0.16666 C 0.29935 0.17199 0.30209 0.17662 0.3043 0.1824 C 0.30508 0.18425 0.30586 0.18657 0.3056 0.18888 C 0.30339 0.20856 0.29961 0.22245 0.2918 0.23588 C 0.28854 0.24282 0.28438 0.24745 0.2806 0.25138 C 0.26654 0.27013 0.26367 0.27268 0.2474 0.28564 C 0.20534 0.31898 0.25169 0.28101 0.2181 0.30555 C 0.20794 0.31296 0.19649 0.31666 0.18802 0.32893 C 0.18451 0.33425 0.18047 0.33842 0.17748 0.34444 C 0.17201 0.35578 0.16302 0.38125 0.16302 0.38148 C 0.16198 0.38634 0.1612 0.39166 0.1599 0.39675 C 0.15794 0.40486 0.15313 0.42013 0.15313 0.42037 C 0.15287 0.42222 0.15274 0.42453 0.15248 0.42685 C 0.15222 0.42824 0.15156 0.42986 0.15182 0.43125 C 0.15326 0.4375 0.15899 0.44282 0.16185 0.44444 C 0.17396 0.45185 0.17604 0.45069 0.1875 0.45347 C 0.19167 0.45439 0.19584 0.45555 0.2 0.45671 C 0.20534 0.45486 0.21107 0.45463 0.21615 0.45115 C 0.22956 0.44259 0.24349 0.42129 0.25365 0.40555 C 0.26315 0.3912 0.2724 0.37685 0.28125 0.36111 C 0.28373 0.35671 0.28581 0.35162 0.28867 0.34791 C 0.29362 0.3412 0.29505 0.34143 0.3 0.34004 C 0.30261 0.34189 0.30508 0.34305 0.30677 0.34791 C 0.30794 0.35092 0.30807 0.35463 0.30873 0.35787 C 0.30938 0.37592 0.31003 0.38287 0.30807 0.40231 C 0.30768 0.40601 0.30625 0.40902 0.3056 0.41226 C 0.30482 0.4155 0.30469 0.41944 0.30365 0.42222 C 0.29024 0.46041 0.30573 0.4074 0.2974 0.4368 C 0.29727 0.4412 0.29688 0.4456 0.29688 0.45 C 0.29688 0.45324 0.29844 0.45578 0.3 0.45671 C 0.30117 0.45763 0.30248 0.4574 0.30365 0.45787 C 0.30534 0.45856 0.30703 0.45925 0.30873 0.46018 C 0.31133 0.46597 0.31029 0.46388 0.31185 0.46666 L 0.31185 0.46689 " pathEditMode="relative" rAng="0" ptsTypes="AAAAAAAAAAAAAAAAAAAAAAAAAAAAAAAAAAAAAAAAAAAAAAAAAAAAAAAAAAAAAAAAAAAAAAAAAAAAAAAAAAAAAAAAAAAAAAAAAA">
                                      <p:cBhvr>
                                        <p:cTn id="155" dur="3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15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8" dur="3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477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173" dur="3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17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6" dur="3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477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191" dur="3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19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4" dur="3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477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209" dur="3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21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2" dur="3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1.85185E-6 L -1.875E-6 0.00023 C 0.00209 -0.00324 0.00404 -0.00695 0.00625 -0.00996 C 0.00794 -0.0125 0.01003 -0.01412 0.01185 -0.01667 C 0.01862 -0.02662 0.01745 -0.03102 0.02682 -0.04097 C 0.02891 -0.04329 0.03099 -0.04537 0.03307 -0.04769 C 0.03828 -0.05371 0.03946 -0.05741 0.04557 -0.05996 C 0.04779 -0.06088 0.05013 -0.06088 0.05248 -0.06111 C 0.05703 -0.06158 0.06159 -0.06181 0.06615 -0.06204 C 0.06784 -0.05834 0.07227 -0.05533 0.07123 -0.05093 C 0.06498 -0.02639 0.05274 -0.01482 0.04245 0.00231 C 0.02474 0.03171 0.04336 0.00509 0.0293 0.02454 C 0.02474 0.0375 0.02031 0.04861 0.01745 0.06296 C 0.01654 0.06805 0.01667 0.07315 0.01615 0.07778 C 0.01771 0.08333 0.01797 0.09028 0.02057 0.09421 C 0.02253 0.09745 0.02565 0.09676 0.02813 0.0956 C 0.03854 0.0912 0.05065 0.07662 0.05873 0.06574 C 0.07331 0.0456 0.0875 0.0243 0.10182 0.00347 C 0.10794 -0.00556 0.12357 -0.03033 0.12995 -0.03542 C 0.13659 -0.04097 0.13815 -0.04259 0.14557 -0.04653 C 0.15078 -0.04954 0.15599 -0.05139 0.1612 -0.0544 C 0.16393 -0.05602 0.16654 -0.05857 0.16927 -0.05996 C 0.17279 -0.06158 0.18112 -0.06389 0.1862 -0.06551 C 0.19232 -0.06343 0.19115 -0.06551 0.19063 -0.04537 C 0.18972 -0.01366 0.18724 -0.00394 0.1724 0.02014 C 0.1556 0.04745 0.13893 0.07592 0.11927 0.09676 C 0.11302 0.10347 0.10651 0.10926 0.10052 0.11666 C 0.08438 0.1375 0.0586 0.18379 0.04805 0.20486 C 0.04427 0.21273 0.03998 0.22037 0.03685 0.22824 C 0.03255 0.24074 0.02669 0.26528 0.02305 0.28009 C 0.02266 0.28518 0.0211 0.29421 0.025 0.29791 C 0.02735 0.30023 0.03034 0.29815 0.03307 0.29815 C 0.03867 0.29815 0.04466 0.3 0.05 0.29676 C 0.08711 0.27407 0.13633 0.19236 0.15625 0.16018 C 0.18451 0.11412 0.18281 0.11967 0.20625 0.07222 C 0.24076 0.00231 0.19753 0.08241 0.24623 -0.00556 C 0.24727 -0.00741 0.26289 -0.03565 0.26563 -0.03889 C 0.28125 -0.05741 0.26029 -0.03334 0.27813 -0.05093 C 0.28112 -0.05417 0.28373 -0.05834 0.28685 -0.06111 C 0.30156 -0.07408 0.30117 -0.07338 0.3125 -0.07871 C 0.31862 -0.07454 0.31758 -0.07732 0.31185 -0.05764 C 0.30807 -0.04514 0.30391 -0.03264 0.29935 -0.02107 C 0.28555 0.01366 0.2487 0.09004 0.2362 0.10787 C 0.2224 0.12754 0.20703 0.14398 0.19492 0.16666 C 0.18763 0.18055 0.18151 0.19629 0.17305 0.20787 C 0.15547 0.23217 0.14987 0.22361 0.13177 0.24004 C 0.11901 0.25139 0.10352 0.27477 0.09245 0.29028 C 0.0875 0.29768 0.08216 0.30324 0.07748 0.31018 C 0.0737 0.31551 0.07057 0.32153 0.0668 0.32778 C 0.04427 0.36018 0.06042 0.33634 0.03802 0.35555 C 0.03516 0.35833 0.03255 0.36204 0.02995 0.36574 C 0.02396 0.37361 0.01862 0.38125 0.01367 0.3912 C 0.00951 0.39977 0.00586 0.40995 0.00313 0.42014 C 0.00182 0.4243 0.00104 0.42893 -1.875E-6 0.43333 C -0.00026 0.43796 -0.00182 0.44282 -0.00065 0.44676 C 0.00261 0.45764 0.02162 0.45023 0.02188 0.45 C 0.03099 0.4456 0.0405 0.44305 0.04935 0.4368 C 0.07123 0.42083 0.09063 0.39398 0.11055 0.37222 C 0.13307 0.34768 0.15755 0.32847 0.17865 0.3 C 0.19557 0.27754 0.21328 0.25671 0.2293 0.23241 C 0.23932 0.21713 0.24844 0.19977 0.25938 0.1868 C 0.2625 0.1831 0.26563 0.17963 0.26875 0.17569 C 0.27018 0.17361 0.27123 0.16967 0.27305 0.16898 C 0.27774 0.16713 0.28268 0.16829 0.2875 0.16782 C 0.29063 0.16759 0.29375 0.16713 0.29688 0.16666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5 C 0.20794 0.31296 0.19649 0.31666 0.18802 0.32893 C 0.18451 0.33426 0.18047 0.33842 0.17748 0.34444 C 0.17201 0.35579 0.16302 0.38125 0.16302 0.38148 C 0.16198 0.38634 0.1612 0.39166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5 0.2 0.45671 C 0.20534 0.45486 0.21107 0.45463 0.21615 0.45116 C 0.22956 0.44259 0.24349 0.42129 0.25365 0.40555 C 0.26315 0.3912 0.2724 0.37685 0.28125 0.36111 C 0.28373 0.35671 0.28581 0.35162 0.28867 0.34791 C 0.29362 0.3412 0.29505 0.34143 0.3 0.34004 C 0.30261 0.3419 0.30508 0.34305 0.30677 0.34791 C 0.30794 0.35092 0.30807 0.35463 0.30873 0.35787 C 0.30938 0.37592 0.31003 0.38287 0.30807 0.40231 C 0.30768 0.40602 0.30625 0.40903 0.3056 0.41227 C 0.30482 0.41551 0.30469 0.41944 0.30365 0.42222 C 0.29024 0.46041 0.30573 0.40741 0.2974 0.4368 C 0.29727 0.4412 0.29688 0.4456 0.29688 0.45 C 0.29688 0.45324 0.29844 0.45579 0.3 0.45671 C 0.30117 0.45764 0.30248 0.45741 0.30365 0.45787 C 0.30534 0.45856 0.30703 0.45926 0.30873 0.46018 C 0.31133 0.46597 0.31029 0.46389 0.31185 0.46666 L 0.31185 0.4669 " pathEditMode="relative" rAng="0" ptsTypes="AAAAAAAAAAAAAAAAAAAAAAAAAAAAAAAAAAAAAAAAAAAAAAAAAAAAAAAAAAAAAAAAAAAAAAAAAAAAAAAAAAAAAAAAAAAAAAAAAA">
                                      <p:cBhvr>
                                        <p:cTn id="227" dur="3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22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0" dur="3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477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245" dur="3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24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8" dur="3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8" fill="hold">
                      <p:stCondLst>
                        <p:cond delay="0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C40A55AE-F483-402E-85AA-4C99C51A25B2}"/>
</file>

<file path=customXml/itemProps2.xml><?xml version="1.0" encoding="utf-8"?>
<ds:datastoreItem xmlns:ds="http://schemas.openxmlformats.org/officeDocument/2006/customXml" ds:itemID="{D759AD2A-5CB9-4AC4-A21B-02CB93A2F327}"/>
</file>

<file path=customXml/itemProps3.xml><?xml version="1.0" encoding="utf-8"?>
<ds:datastoreItem xmlns:ds="http://schemas.openxmlformats.org/officeDocument/2006/customXml" ds:itemID="{04896FBC-2425-4794-B142-E52172FD1B91}"/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3</cp:revision>
  <dcterms:created xsi:type="dcterms:W3CDTF">2025-02-18T13:10:05Z</dcterms:created>
  <dcterms:modified xsi:type="dcterms:W3CDTF">2025-02-18T14:14:14Z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