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C9D6E1F-1C8E-74DD-5F65-755BC40D6E80}"/>
              </a:ext>
            </a:extLst>
          </p:cNvPr>
          <p:cNvSpPr/>
          <p:nvPr/>
        </p:nvSpPr>
        <p:spPr>
          <a:xfrm>
            <a:off x="560364" y="129779"/>
            <a:ext cx="3896411" cy="17404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69" y="463625"/>
            <a:ext cx="1056577" cy="10565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05" y="617654"/>
            <a:ext cx="1400908" cy="8014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003" r="1417" b="4624"/>
          <a:stretch/>
        </p:blipFill>
        <p:spPr>
          <a:xfrm>
            <a:off x="5182515" y="1870247"/>
            <a:ext cx="1343950" cy="1159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54" y="1870247"/>
            <a:ext cx="1056577" cy="10565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7" y="1809677"/>
            <a:ext cx="1056577" cy="105657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30" y="1809676"/>
            <a:ext cx="1056577" cy="10565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7380" r="10014" b="9415"/>
          <a:stretch/>
        </p:blipFill>
        <p:spPr>
          <a:xfrm>
            <a:off x="5263649" y="3184188"/>
            <a:ext cx="1262816" cy="13259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5" y="3229479"/>
            <a:ext cx="1056577" cy="10565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4" y="3233080"/>
            <a:ext cx="1056577" cy="105657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786A799-4477-7139-8796-5AA88EB5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45" y="4558969"/>
            <a:ext cx="1056577" cy="105657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4BDA3E3-50E1-2737-8D53-0FBDF6F7F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07" y="4577010"/>
            <a:ext cx="1056577" cy="105657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8937" r="11193" b="10558"/>
          <a:stretch/>
        </p:blipFill>
        <p:spPr>
          <a:xfrm>
            <a:off x="5402300" y="4830117"/>
            <a:ext cx="1119510" cy="8569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B5C0B4-E79D-D479-AD71-867DD8A49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9105" y="263684"/>
            <a:ext cx="1335832" cy="14726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F5B502-C1F7-F696-F9FD-894130628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2" b="9195"/>
          <a:stretch/>
        </p:blipFill>
        <p:spPr>
          <a:xfrm>
            <a:off x="1736071" y="-31757"/>
            <a:ext cx="1688163" cy="18719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19A4B8-7A6C-0231-360D-5338F6A981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6" y="694254"/>
            <a:ext cx="768484" cy="7602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/>
        </p:blipFill>
        <p:spPr>
          <a:xfrm>
            <a:off x="4549243" y="1419104"/>
            <a:ext cx="4099039" cy="399411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256" y="278616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2891F4-E70F-4A7F-917A-42C1E663517E}"/>
</file>

<file path=customXml/itemProps2.xml><?xml version="1.0" encoding="utf-8"?>
<ds:datastoreItem xmlns:ds="http://schemas.openxmlformats.org/officeDocument/2006/customXml" ds:itemID="{E5F3565C-1BF4-4EB1-A934-B4202A7C12C6}"/>
</file>

<file path=customXml/itemProps3.xml><?xml version="1.0" encoding="utf-8"?>
<ds:datastoreItem xmlns:ds="http://schemas.openxmlformats.org/officeDocument/2006/customXml" ds:itemID="{ACE5EE8A-D680-4950-A9FE-802AE0A0246E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2025-01-03T11:23:30Z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