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F29C9-3FCC-4F87-A15A-9482E2CD0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3D9B29-EB6B-447F-9561-CF93A01ED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FF0CC-232B-4AB6-A6A6-5A08D069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78F752-E674-4492-8A3D-D17EAD92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F29A9C-72BF-4798-AC94-E7266A8C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825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574DC-6515-479C-AF75-6D6E2DE3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BA9292-5169-4435-AFE7-460E3F621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E8298-7161-4ADF-8B66-7E2CA089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10E869-EEB2-4758-8A1F-30DC45B6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D6F7B-0A2F-453B-AAF0-5D8176B8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30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D4056C-B0FE-475A-BBA5-741DD0471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62D253-AB09-4040-A0A4-73C783D2F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2BCC98-BF0B-4C08-8CF5-1A1C75C7D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EC35A-C3F5-428D-87EE-5D6BFAC3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95748-6E8C-43CC-B147-B848BA21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57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BC6A7-499A-49CC-B9E9-96039258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0AB95A-03C4-46B2-BE5D-12B239A98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019DA-86AB-4EBB-9F0E-8887A1EC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D9E53-0371-4EEC-9C12-250BFB35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85162-0E88-4146-B43E-BD46045A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77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47357-CDA4-4F65-AF1E-30921752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65EFDE-6E7C-4659-8E7B-E6F52547F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1372E-D455-4AD2-93A4-AA662340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21D0B7-744C-48EC-8983-68944C0F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A91F50-AF04-434E-9CFB-B5449579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685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31A2D-87D4-4D9A-9592-90C7B75F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C6DA1-7E39-41EB-A9F2-EE54182B1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B3BB21-A6CB-43CD-AA3A-7F2A7BF84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334FDE-A41D-43DF-96D2-FFEDFD94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402C00-C0B8-4D82-B09D-F48C69B0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596BF5-44BE-46C6-B27C-CC31B79B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799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51D38-36C3-4232-83A8-CF3DA02A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83C8D8-32AE-480F-A08C-A6EF9CD3B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836EDD-E01D-465B-B187-BE505E93B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669CF8-40F4-4F66-8E23-778FB6433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D9A7F8-36CD-4BAE-B887-526CA9B49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4B0621-8AE2-4A5F-93F9-A65B7DED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52222F-339A-42D1-8877-102AB82F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947D10-8329-495A-A369-971707DC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557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53918-5695-48B9-9E1D-2DBE3426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239745-2A15-4251-B95F-C2EA0B7B9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ADE669-7822-4F55-BF4F-0270DFFD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500184-F2B0-4353-B1EB-872AE455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21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85D32F-663F-4632-B9BE-92BA0D53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9F25DD-D138-4E94-8CB9-4B656F2E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64FBB2-1C17-4717-BBF1-52BA495C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14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6EBC4-81D1-4DCC-A966-90A4E2F3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2EDA4-869B-4ACD-B1E7-388AA1A2F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9EB040-4FB8-4884-91F3-60A1EA4A4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DF406C-B78E-4849-9272-EF493FF6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DDC51-442B-4E80-AA91-4CA1D1FA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CF8A-B8C8-461F-8953-E506517F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53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48976-472C-417A-BBBF-16096C30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4A5D6-F075-4792-8603-628A10714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EFD6CA-453A-4FA3-AF19-90DD57F99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F9053B-0FD9-4F4D-AAF7-E20E6DCC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93AA5-63A7-4038-A01D-AB97C5791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9668F9-6AEC-4781-A45F-88F3EABE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62230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A0DC6-4244-400C-897F-C855F45E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8A5416-DCF6-413B-8B8F-5356452F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60B5BA-CA28-48A1-8C8F-F3D0631E9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82FA85-4F38-4E97-A4E2-384565EC2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28436-81F3-46F0-B7EE-E7FEF69D0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004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D05C1-A739-43EC-BBA9-06C2F7D8C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752779-0255-4EB4-B395-69D717191B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26436E-7AC6-437E-B819-C64CB7B0A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FB1D5A-7BF7-4611-BE34-63D5DD73CE96}"/>
              </a:ext>
            </a:extLst>
          </p:cNvPr>
          <p:cNvSpPr/>
          <p:nvPr/>
        </p:nvSpPr>
        <p:spPr>
          <a:xfrm>
            <a:off x="4114800" y="457200"/>
            <a:ext cx="6104021" cy="4387516"/>
          </a:xfrm>
          <a:prstGeom prst="roundRect">
            <a:avLst/>
          </a:prstGeom>
          <a:solidFill>
            <a:schemeClr val="lt1">
              <a:alpha val="7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ACF4642-EB80-42F8-8293-055BF41365BB}"/>
              </a:ext>
            </a:extLst>
          </p:cNvPr>
          <p:cNvSpPr/>
          <p:nvPr/>
        </p:nvSpPr>
        <p:spPr>
          <a:xfrm>
            <a:off x="5694131" y="351272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A109415-9C8A-4D19-906F-5AFFCFC9CE3F}"/>
              </a:ext>
            </a:extLst>
          </p:cNvPr>
          <p:cNvSpPr/>
          <p:nvPr/>
        </p:nvSpPr>
        <p:spPr>
          <a:xfrm>
            <a:off x="7776879" y="3520458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DF6D46-9143-415D-A29E-9FF490C52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82" y="549370"/>
            <a:ext cx="2930057" cy="293005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A10B90C-D855-48EC-9081-B51F47A6E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7996" y="355812"/>
            <a:ext cx="3570805" cy="357080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8B7418E-B8DE-4AD3-81C1-3D0030915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61" y="7780"/>
            <a:ext cx="3967577" cy="39675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19B7458-EFB9-4E47-BDF1-DB652D762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3824">
            <a:off x="5192242" y="105631"/>
            <a:ext cx="3817536" cy="38175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F61260-FB3C-4A69-B85F-DD89D52CF6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41" y="-299440"/>
            <a:ext cx="4402298" cy="440229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0153D8-E414-4988-9D94-8DEAC5323C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88" y="9002"/>
            <a:ext cx="3901387" cy="39013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95B7918-F950-4A33-9CF3-262FB87B59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80" y="564546"/>
            <a:ext cx="3052375" cy="3052375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DC3596FD-C4EE-4C42-A3A7-3FE37D3E2ECE}"/>
              </a:ext>
            </a:extLst>
          </p:cNvPr>
          <p:cNvSpPr/>
          <p:nvPr/>
        </p:nvSpPr>
        <p:spPr>
          <a:xfrm>
            <a:off x="5694131" y="349092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8DD0FB65-B6EA-429B-BC76-D8CEA56CF293}"/>
              </a:ext>
            </a:extLst>
          </p:cNvPr>
          <p:cNvSpPr/>
          <p:nvPr/>
        </p:nvSpPr>
        <p:spPr>
          <a:xfrm>
            <a:off x="7776879" y="350930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1F39B8F-ADBA-4B4E-85A3-983FC4BFE3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172" y="495998"/>
            <a:ext cx="2985009" cy="2985009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436F49B4-260A-43EC-A64A-768CF69ED039}"/>
              </a:ext>
            </a:extLst>
          </p:cNvPr>
          <p:cNvSpPr/>
          <p:nvPr/>
        </p:nvSpPr>
        <p:spPr>
          <a:xfrm>
            <a:off x="5694131" y="349368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2B7932E6-AC62-4FD4-AE2E-D70571022C04}"/>
              </a:ext>
            </a:extLst>
          </p:cNvPr>
          <p:cNvSpPr/>
          <p:nvPr/>
        </p:nvSpPr>
        <p:spPr>
          <a:xfrm>
            <a:off x="7776879" y="351907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71F56EB-A3D4-4C6D-B293-C7786B7CF1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244" y="360732"/>
            <a:ext cx="3244077" cy="3244077"/>
          </a:xfrm>
          <a:prstGeom prst="rect">
            <a:avLst/>
          </a:prstGeom>
        </p:spPr>
      </p:pic>
      <p:sp>
        <p:nvSpPr>
          <p:cNvPr id="36" name="Овал 35">
            <a:extLst>
              <a:ext uri="{FF2B5EF4-FFF2-40B4-BE49-F238E27FC236}">
                <a16:creationId xmlns:a16="http://schemas.microsoft.com/office/drawing/2014/main" id="{389C6221-185F-4EE0-88F7-BE44C8BC986F}"/>
              </a:ext>
            </a:extLst>
          </p:cNvPr>
          <p:cNvSpPr/>
          <p:nvPr/>
        </p:nvSpPr>
        <p:spPr>
          <a:xfrm>
            <a:off x="5694131" y="3499080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CB2BD4D-9454-4DFD-A097-8A5286D7BA2A}"/>
              </a:ext>
            </a:extLst>
          </p:cNvPr>
          <p:cNvSpPr/>
          <p:nvPr/>
        </p:nvSpPr>
        <p:spPr>
          <a:xfrm>
            <a:off x="7776879" y="350681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18F9FE2A-E5CE-4EE6-94A5-D914C8D56C21}"/>
              </a:ext>
            </a:extLst>
          </p:cNvPr>
          <p:cNvSpPr/>
          <p:nvPr/>
        </p:nvSpPr>
        <p:spPr>
          <a:xfrm>
            <a:off x="5698658" y="3500769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08C0900-1064-4F39-8CD2-EEEC09C8DF27}"/>
              </a:ext>
            </a:extLst>
          </p:cNvPr>
          <p:cNvSpPr/>
          <p:nvPr/>
        </p:nvSpPr>
        <p:spPr>
          <a:xfrm>
            <a:off x="7781406" y="3508504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F9DC19E-2782-4CA5-A656-CA281AD80D14}"/>
              </a:ext>
            </a:extLst>
          </p:cNvPr>
          <p:cNvSpPr/>
          <p:nvPr/>
        </p:nvSpPr>
        <p:spPr>
          <a:xfrm>
            <a:off x="5679949" y="3501541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0D5E389-6E91-4FC2-A966-C1E3F25C482F}"/>
              </a:ext>
            </a:extLst>
          </p:cNvPr>
          <p:cNvSpPr/>
          <p:nvPr/>
        </p:nvSpPr>
        <p:spPr>
          <a:xfrm>
            <a:off x="7762697" y="3509276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57B592CE-FD3A-47C1-A34A-F3F538DB4317}"/>
              </a:ext>
            </a:extLst>
          </p:cNvPr>
          <p:cNvSpPr/>
          <p:nvPr/>
        </p:nvSpPr>
        <p:spPr>
          <a:xfrm>
            <a:off x="5698658" y="349926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AF451BA7-5AA4-4DD1-BACA-0659B0EC262D}"/>
              </a:ext>
            </a:extLst>
          </p:cNvPr>
          <p:cNvSpPr/>
          <p:nvPr/>
        </p:nvSpPr>
        <p:spPr>
          <a:xfrm>
            <a:off x="7781406" y="3507002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2E663A5D-5DE7-4FCE-857A-903BA3AC0FD9}"/>
              </a:ext>
            </a:extLst>
          </p:cNvPr>
          <p:cNvSpPr/>
          <p:nvPr/>
        </p:nvSpPr>
        <p:spPr>
          <a:xfrm>
            <a:off x="5698658" y="3499398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B9C69261-3801-486D-B5A2-39D44C4E6654}"/>
              </a:ext>
            </a:extLst>
          </p:cNvPr>
          <p:cNvSpPr/>
          <p:nvPr/>
        </p:nvSpPr>
        <p:spPr>
          <a:xfrm>
            <a:off x="7781406" y="350713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D5A28C6-99F5-4E96-8D33-D47E4055BE0E}"/>
              </a:ext>
            </a:extLst>
          </p:cNvPr>
          <p:cNvSpPr/>
          <p:nvPr/>
        </p:nvSpPr>
        <p:spPr>
          <a:xfrm>
            <a:off x="5682993" y="3516810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7F814C11-A3BC-4A21-91FF-24ED770D0887}"/>
              </a:ext>
            </a:extLst>
          </p:cNvPr>
          <p:cNvSpPr/>
          <p:nvPr/>
        </p:nvSpPr>
        <p:spPr>
          <a:xfrm>
            <a:off x="7765741" y="352454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E1CF07F-687F-4F8D-895E-005B0E96E5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270" y="5442985"/>
            <a:ext cx="1278651" cy="126756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293F21-BF39-463A-A289-E1107FD32C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687" y="233657"/>
            <a:ext cx="4327303" cy="4470552"/>
          </a:xfrm>
          <a:prstGeom prst="rect">
            <a:avLst/>
          </a:prstGeom>
        </p:spPr>
      </p:pic>
      <p:pic>
        <p:nvPicPr>
          <p:cNvPr id="250" name="Picture 2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079" y="2718279"/>
            <a:ext cx="3048000" cy="393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5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29" grpId="0" animBg="1"/>
      <p:bldP spid="29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8746EF-62C3-4311-A428-175C32378BF8}"/>
</file>

<file path=customXml/itemProps2.xml><?xml version="1.0" encoding="utf-8"?>
<ds:datastoreItem xmlns:ds="http://schemas.openxmlformats.org/officeDocument/2006/customXml" ds:itemID="{C9FE44A5-277F-41D9-903E-845EAC580AFA}"/>
</file>

<file path=customXml/itemProps3.xml><?xml version="1.0" encoding="utf-8"?>
<ds:datastoreItem xmlns:ds="http://schemas.openxmlformats.org/officeDocument/2006/customXml" ds:itemID="{8A012F8F-6905-45BB-A235-60F83BD01A29}"/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2024-12-27T08:36:20Z</dcterms:created>
  <dcterms:modified xsi:type="dcterms:W3CDTF">2024-12-29T08:50:22Z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