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9" Type="http://schemas.openxmlformats.org/officeDocument/2006/relationships/image" Target="../media/image5.png"/><Relationship Id="rId20" Type="http://schemas.openxmlformats.org/officeDocument/2006/relationships/image" Target="../media/image6.png"/><Relationship Id="rId21" Type="http://schemas.openxmlformats.org/officeDocument/2006/relationships/image" Target="../media/image7.png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Relationship Id="rId26" Type="http://schemas.openxmlformats.org/officeDocument/2006/relationships/image" Target="../media/image12.png"/><Relationship Id="rId27" Type="http://schemas.openxmlformats.org/officeDocument/2006/relationships/image" Target="../media/image13.png"/><Relationship Id="rId2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4" y="-28886"/>
            <a:ext cx="12192000" cy="691418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6167545" y="4470488"/>
            <a:ext cx="2266920" cy="2177477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29946" y="4697135"/>
            <a:ext cx="1440083" cy="1736894"/>
          </a:xfrm>
          <a:prstGeom prst="rect">
            <a:avLst/>
          </a:prstGeom>
        </p:spPr>
      </p:pic>
      <p:sp>
        <p:nvSpPr>
          <p:cNvPr id="2048" name="Овал 2047"/>
          <p:cNvSpPr/>
          <p:nvPr/>
        </p:nvSpPr>
        <p:spPr>
          <a:xfrm>
            <a:off x="3653569" y="2777637"/>
            <a:ext cx="2925041" cy="2789750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3" name="Овал 2052"/>
          <p:cNvSpPr/>
          <p:nvPr/>
        </p:nvSpPr>
        <p:spPr>
          <a:xfrm>
            <a:off x="3433882" y="5357954"/>
            <a:ext cx="829866" cy="862904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8148"/>
          <a:stretch>
            <a:fillRect/>
          </a:stretch>
        </p:blipFill>
        <p:spPr>
          <a:xfrm>
            <a:off x="3487849" y="5544324"/>
            <a:ext cx="721931" cy="616806"/>
          </a:xfrm>
          <a:prstGeom prst="rect">
            <a:avLst/>
          </a:prstGeom>
        </p:spPr>
      </p:pic>
      <p:pic>
        <p:nvPicPr>
          <p:cNvPr id="6" name="кузнечик лето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91" y="3635528"/>
            <a:ext cx="487363" cy="487363"/>
          </a:xfrm>
          <a:prstGeom prst="rect">
            <a:avLst/>
          </a:prstGeom>
        </p:spPr>
      </p:pic>
      <p:pic>
        <p:nvPicPr>
          <p:cNvPr id="12" name="ливень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3147848"/>
            <a:ext cx="487363" cy="487363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17908" y="80082"/>
            <a:ext cx="2843995" cy="2753322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16560" r="23765" b="15682"/>
          <a:stretch>
            <a:fillRect/>
          </a:stretch>
        </p:blipFill>
        <p:spPr>
          <a:xfrm>
            <a:off x="5928926" y="35291"/>
            <a:ext cx="2309294" cy="2842903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4421024" y="1051815"/>
            <a:ext cx="819812" cy="733853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" t="9811" r="9040" b="9811"/>
          <a:stretch>
            <a:fillRect/>
          </a:stretch>
        </p:blipFill>
        <p:spPr>
          <a:xfrm>
            <a:off x="4534944" y="1117692"/>
            <a:ext cx="589147" cy="568442"/>
          </a:xfrm>
          <a:prstGeom prst="rect">
            <a:avLst/>
          </a:prstGeom>
        </p:spPr>
      </p:pic>
      <p:pic>
        <p:nvPicPr>
          <p:cNvPr id="33" name="пчел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59704" y="2660168"/>
            <a:ext cx="487363" cy="487363"/>
          </a:xfrm>
          <a:prstGeom prst="rect">
            <a:avLst/>
          </a:prstGeom>
        </p:spPr>
      </p:pic>
      <p:pic>
        <p:nvPicPr>
          <p:cNvPr id="8" name="уху девоч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120" y="217266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169" y="3218184"/>
            <a:ext cx="2456966" cy="2347398"/>
          </a:xfrm>
          <a:prstGeom prst="rect">
            <a:avLst/>
          </a:prstGeom>
        </p:spPr>
      </p:pic>
      <p:sp>
        <p:nvSpPr>
          <p:cNvPr id="2051" name="Овал 2050"/>
          <p:cNvSpPr/>
          <p:nvPr/>
        </p:nvSpPr>
        <p:spPr>
          <a:xfrm>
            <a:off x="7665844" y="2833163"/>
            <a:ext cx="1749137" cy="174913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0473" y="2924083"/>
            <a:ext cx="1501405" cy="1501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3285" y="3087293"/>
            <a:ext cx="2177476" cy="2177476"/>
          </a:xfrm>
          <a:prstGeom prst="rect">
            <a:avLst/>
          </a:prstGeom>
        </p:spPr>
      </p:pic>
      <p:pic>
        <p:nvPicPr>
          <p:cNvPr id="24" name="дети радуються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027" y="1685617"/>
            <a:ext cx="487363" cy="4873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r="19820"/>
          <a:stretch>
            <a:fillRect/>
          </a:stretch>
        </p:blipFill>
        <p:spPr>
          <a:xfrm>
            <a:off x="5150420" y="3351891"/>
            <a:ext cx="1107980" cy="1835597"/>
          </a:xfrm>
          <a:prstGeom prst="rect">
            <a:avLst/>
          </a:prstGeom>
        </p:spPr>
      </p:pic>
      <p:pic>
        <p:nvPicPr>
          <p:cNvPr id="2059" name="Рисунок 2058" descr="D:\Govorika\Insects\Prize\trophy13 (1).pngtrophy13 (1)"/>
          <p:cNvPicPr>
            <a:picLocks noChangeAspect="1"/>
          </p:cNvPicPr>
          <p:nvPr/>
        </p:nvPicPr>
        <p:blipFill>
          <a:blip r:embed="rId25"/>
          <a:srcRect t="4615" b="4615"/>
          <a:stretch>
            <a:fillRect/>
          </a:stretch>
        </p:blipFill>
        <p:spPr>
          <a:xfrm>
            <a:off x="4177785" y="1779319"/>
            <a:ext cx="3821713" cy="3469411"/>
          </a:xfrm>
          <a:prstGeom prst="rect">
            <a:avLst/>
          </a:prstGeom>
        </p:spPr>
      </p:pic>
      <p:pic>
        <p:nvPicPr>
          <p:cNvPr id="10" name="Сабака лает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560339" y="1198471"/>
            <a:ext cx="487363" cy="487363"/>
          </a:xfrm>
          <a:prstGeom prst="rect">
            <a:avLst/>
          </a:prstGeom>
        </p:spPr>
      </p:pic>
      <p:pic>
        <p:nvPicPr>
          <p:cNvPr id="3" name="Picture 2" descr="gift1 (2)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985" y="5955665"/>
            <a:ext cx="834390" cy="757555"/>
          </a:xfrm>
          <a:prstGeom prst="rect">
            <a:avLst/>
          </a:prstGeom>
        </p:spPr>
      </p:pic>
      <p:pic>
        <p:nvPicPr>
          <p:cNvPr id="2060" name="Picture 205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15145" y="4121785"/>
            <a:ext cx="23622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41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621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658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756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3" grpId="0" animBg="1"/>
      <p:bldP spid="2048" grpId="0" animBg="1"/>
      <p:bldP spid="2053" grpId="0" animBg="1"/>
      <p:bldP spid="16" grpId="0" animBg="1"/>
      <p:bldP spid="31" grpId="0" animBg="1"/>
      <p:bldP spid="205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2024-11-01T12:07:29Z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1B9501E9F96047F9970AB59B2AE749C8_12</vt:lpwstr>
  </property>
  <property fmtid="{D5CDD505-2E9C-101B-9397-08002B2CF9AE}" pid="3" name="KSOProductBuildVer">
    <vt:lpwstr>1033-12.2.0.18283</vt:lpwstr>
  </property>
</Properties>
</file>