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99766F-E97F-4D2D-B29A-1A30A50CCEFB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0F2198-B3F8-42B2-943F-CFE5B4D8EB0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microsoft.com/office/2007/relationships/hdphoto" Target="../media/hdphoto2.wdp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639554" y="784555"/>
            <a:ext cx="8077725" cy="5594729"/>
          </a:xfrm>
          <a:prstGeom prst="roundRect">
            <a:avLst/>
          </a:prstGeom>
          <a:solidFill>
            <a:schemeClr val="bg1">
              <a:alpha val="79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301" b="95215" l="9961" r="89844">
                        <a14:foregroundMark x1="35156" y1="45313" x2="35352" y2="38867"/>
                        <a14:foregroundMark x1="35352" y1="38574" x2="32910" y2="39844"/>
                        <a14:foregroundMark x1="39844" y1="39844" x2="46094" y2="49121"/>
                        <a14:foregroundMark x1="43652" y1="51270" x2="36426" y2="43164"/>
                        <a14:foregroundMark x1="42383" y1="62891" x2="62891" y2="58691"/>
                        <a14:foregroundMark x1="65234" y1="53223" x2="65234" y2="36816"/>
                        <a14:foregroundMark x1="65234" y1="36719" x2="58691" y2="37207"/>
                        <a14:foregroundMark x1="61035" y1="38281" x2="61816" y2="41992"/>
                        <a14:foregroundMark x1="42969" y1="9375" x2="44043" y2="9375"/>
                        <a14:foregroundMark x1="51465" y1="8301" x2="51465" y2="8301"/>
                        <a14:foregroundMark x1="52441" y1="95215" x2="49902" y2="93848"/>
                        <a14:foregroundMark x1="41699" y1="94141" x2="32031" y2="93066"/>
                        <a14:foregroundMark x1="55371" y1="91309" x2="62109" y2="91895"/>
                        <a14:foregroundMark x1="64844" y1="92188" x2="64648" y2="889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301" y="2744935"/>
            <a:ext cx="3313355" cy="331335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52"/>
          <a:stretch>
            <a:fillRect/>
          </a:stretch>
        </p:blipFill>
        <p:spPr>
          <a:xfrm>
            <a:off x="814547" y="784556"/>
            <a:ext cx="4909850" cy="495363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5400000">
            <a:off x="2840563" y="1462745"/>
            <a:ext cx="710710" cy="3551583"/>
          </a:xfrm>
          <a:prstGeom prst="rect">
            <a:avLst/>
          </a:prstGeom>
        </p:spPr>
      </p:pic>
      <p:sp>
        <p:nvSpPr>
          <p:cNvPr id="13" name="1Овал 12"/>
          <p:cNvSpPr/>
          <p:nvPr/>
        </p:nvSpPr>
        <p:spPr>
          <a:xfrm>
            <a:off x="5601215" y="1895790"/>
            <a:ext cx="596348" cy="5700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>
            <a:off x="2677368" y="2521861"/>
            <a:ext cx="710710" cy="3551583"/>
          </a:xfrm>
          <a:prstGeom prst="rect">
            <a:avLst/>
          </a:prstGeom>
        </p:spPr>
      </p:pic>
      <p:sp>
        <p:nvSpPr>
          <p:cNvPr id="14" name="1Овал 12"/>
          <p:cNvSpPr/>
          <p:nvPr/>
        </p:nvSpPr>
        <p:spPr>
          <a:xfrm>
            <a:off x="6338778" y="1895790"/>
            <a:ext cx="596348" cy="5700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>
            <a:off x="3032723" y="2521861"/>
            <a:ext cx="710710" cy="355158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2125353">
            <a:off x="1909829" y="2506189"/>
            <a:ext cx="710710" cy="2897710"/>
          </a:xfrm>
          <a:prstGeom prst="rect">
            <a:avLst/>
          </a:prstGeom>
        </p:spPr>
      </p:pic>
      <p:sp>
        <p:nvSpPr>
          <p:cNvPr id="17" name="1Овал 12"/>
          <p:cNvSpPr/>
          <p:nvPr/>
        </p:nvSpPr>
        <p:spPr>
          <a:xfrm>
            <a:off x="7108203" y="1895790"/>
            <a:ext cx="596348" cy="5700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19474647" flipH="1">
            <a:off x="3794611" y="2508013"/>
            <a:ext cx="710710" cy="2877993"/>
          </a:xfrm>
          <a:prstGeom prst="rect">
            <a:avLst/>
          </a:prstGeom>
        </p:spPr>
      </p:pic>
      <p:sp>
        <p:nvSpPr>
          <p:cNvPr id="21" name="1Овал 12"/>
          <p:cNvSpPr/>
          <p:nvPr/>
        </p:nvSpPr>
        <p:spPr>
          <a:xfrm>
            <a:off x="6338778" y="1111557"/>
            <a:ext cx="596348" cy="5700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18545904" flipH="1">
            <a:off x="2914117" y="2429138"/>
            <a:ext cx="710710" cy="2877993"/>
          </a:xfrm>
          <a:prstGeom prst="rect">
            <a:avLst/>
          </a:prstGeom>
        </p:spPr>
      </p:pic>
      <p:sp>
        <p:nvSpPr>
          <p:cNvPr id="23" name="1Овал 12"/>
          <p:cNvSpPr/>
          <p:nvPr/>
        </p:nvSpPr>
        <p:spPr>
          <a:xfrm>
            <a:off x="7108203" y="1111557"/>
            <a:ext cx="596348" cy="5700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18545904" flipH="1">
            <a:off x="4025173" y="2336938"/>
            <a:ext cx="710710" cy="2877993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3054096">
            <a:off x="1625060" y="2350239"/>
            <a:ext cx="710710" cy="2877993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5400000">
            <a:off x="2867980" y="2716260"/>
            <a:ext cx="710710" cy="3551583"/>
          </a:xfrm>
          <a:prstGeom prst="rect">
            <a:avLst/>
          </a:prstGeom>
        </p:spPr>
      </p:pic>
      <p:sp>
        <p:nvSpPr>
          <p:cNvPr id="27" name="1Овал 12"/>
          <p:cNvSpPr/>
          <p:nvPr/>
        </p:nvSpPr>
        <p:spPr>
          <a:xfrm>
            <a:off x="5601215" y="1111557"/>
            <a:ext cx="596348" cy="5700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6135" y="3370411"/>
            <a:ext cx="3532883" cy="3207207"/>
          </a:xfrm>
          <a:prstGeom prst="rect">
            <a:avLst/>
          </a:prstGeom>
        </p:spPr>
      </p:pic>
      <p:pic>
        <p:nvPicPr>
          <p:cNvPr id="249" name="Picture 248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773330" y="2394709"/>
            <a:ext cx="2362200" cy="3343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6.25E-7 -2.22222E-6 L 6.25E-7 0.25 " pathEditMode="relative" rAng="0" ptsTypes="AA">
                                      <p:cBhvr>
                                        <p:cTn id="89" dur="2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250"/>
                            </p:stCondLst>
                            <p:childTnLst>
                              <p:par>
                                <p:cTn id="91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6.25E-7 -2.22222E-6 L 6.25E-7 0.25 " pathEditMode="relative" rAng="0" ptsTypes="AA">
                                      <p:cBhvr>
                                        <p:cTn id="92" dur="2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6000"/>
                            </p:stCondLst>
                            <p:childTnLst>
                              <p:par>
                                <p:cTn id="94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6.25E-7 -2.22222E-6 L 6.25E-7 0.25 " pathEditMode="relative" rAng="0" ptsTypes="AA">
                                      <p:cBhvr>
                                        <p:cTn id="95" dur="2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8750"/>
                            </p:stCondLst>
                            <p:childTnLst>
                              <p:par>
                                <p:cTn id="97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35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4.58333E-6 -3.7037E-7 L 0.05834 0.00232 " pathEditMode="relative" rAng="0" ptsTypes="AA">
                                      <p:cBhvr>
                                        <p:cTn id="111" dur="2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7" y="116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35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08333E-6 -3.7037E-7 L -0.0625 0.00278 " pathEditMode="relative" rAng="0" ptsTypes="AA">
                                      <p:cBhvr>
                                        <p:cTn id="113" dur="2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25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3250"/>
                            </p:stCondLst>
                            <p:childTnLst>
                              <p:par>
                                <p:cTn id="115" presetID="35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4.58333E-6 -3.7037E-7 L 0.05834 0.00116 " pathEditMode="relative" rAng="0" ptsTypes="AA">
                                      <p:cBhvr>
                                        <p:cTn id="116" dur="2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7" y="46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35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08333E-6 -3.7037E-7 L -0.06224 0.00023 " pathEditMode="relative" rAng="0" ptsTypes="AA">
                                      <p:cBhvr>
                                        <p:cTn id="118" dur="2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1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6000"/>
                            </p:stCondLst>
                            <p:childTnLst>
                              <p:par>
                                <p:cTn id="12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7037E-7 L 0.05834 0.00162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7" y="69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3.7037E-7 L -0.06328 0.00347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4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8000"/>
                            </p:stCondLst>
                            <p:childTnLst>
                              <p:par>
                                <p:cTn id="125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00"/>
                            </p:stCondLst>
                            <p:childTnLst>
                              <p:par>
                                <p:cTn id="14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3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6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500"/>
                            </p:stCondLst>
                            <p:childTnLst>
                              <p:par>
                                <p:cTn id="148" presetID="42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4.58333E-6 -2.96296E-6 L 0.00144 0.09352 " pathEditMode="relative" rAng="0" ptsTypes="AA">
                                      <p:cBhvr>
                                        <p:cTn id="14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4676"/>
                                    </p:animMotion>
                                  </p:childTnLst>
                                </p:cTn>
                              </p:par>
                              <p:par>
                                <p:cTn id="150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70833E-6 -3.7037E-7 L -0.00078 0.09444 " pathEditMode="relative" rAng="0" ptsTypes="AA">
                                      <p:cBhvr>
                                        <p:cTn id="15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4000"/>
                            </p:stCondLst>
                            <p:childTnLst>
                              <p:par>
                                <p:cTn id="153" presetID="26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5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6" presetID="2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8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5250"/>
                            </p:stCondLst>
                            <p:childTnLst>
                              <p:par>
                                <p:cTn id="160" presetID="42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144 0.09352 L 0.00118 0.19028 " pathEditMode="relative" rAng="0" ptsTypes="AA">
                                      <p:cBhvr>
                                        <p:cTn id="16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583"/>
                                    </p:animMotion>
                                  </p:childTnLst>
                                </p:cTn>
                              </p:par>
                              <p:par>
                                <p:cTn id="162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78 0.09445 L -0.00065 0.18866 " pathEditMode="relative" rAng="0" ptsTypes="AA">
                                      <p:cBhvr>
                                        <p:cTn id="16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7750"/>
                            </p:stCondLst>
                            <p:childTnLst>
                              <p:par>
                                <p:cTn id="165" presetID="26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7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8" presetID="2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0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9000"/>
                            </p:stCondLst>
                            <p:childTnLst>
                              <p:par>
                                <p:cTn id="172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500"/>
                            </p:stCondLst>
                            <p:childTnLst>
                              <p:par>
                                <p:cTn id="18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1.11111E-6 L 0.00976 0.24005 " pathEditMode="relative" rAng="0" ptsTypes="AA">
                                      <p:cBhvr>
                                        <p:cTn id="186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2" y="1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8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3724 0.00023 L 0.04779 0.27292 " pathEditMode="relative" rAng="0" ptsTypes="AA">
                                      <p:cBhvr>
                                        <p:cTn id="189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1" y="13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5750"/>
                            </p:stCondLst>
                            <p:childTnLst>
                              <p:par>
                                <p:cTn id="191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6354 0.00324 L 0.07305 0.28866 " pathEditMode="relative" rAng="0" ptsTypes="AA">
                                      <p:cBhvr>
                                        <p:cTn id="192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9" y="14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8500"/>
                            </p:stCondLst>
                            <p:childTnLst>
                              <p:par>
                                <p:cTn id="194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9427 -0.0132 L 0.10156 0.27292 " pathEditMode="relative" rAng="0" ptsTypes="AA">
                                      <p:cBhvr>
                                        <p:cTn id="195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1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1250"/>
                            </p:stCondLst>
                            <p:childTnLst>
                              <p:par>
                                <p:cTn id="197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12773 0.01065 L 0.12773 0.2662 " pathEditMode="relative" rAng="0" ptsTypes="AA">
                                      <p:cBhvr>
                                        <p:cTn id="198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4000"/>
                            </p:stCondLst>
                            <p:childTnLst>
                              <p:par>
                                <p:cTn id="200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0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4" fill="hold">
                      <p:stCondLst>
                        <p:cond delay="0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500"/>
                            </p:stCondLst>
                            <p:childTnLst>
                              <p:par>
                                <p:cTn id="21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2.96296E-6 L 0.02644 0.06945 " pathEditMode="relative" rAng="0" ptsTypes="AA">
                                      <p:cBhvr>
                                        <p:cTn id="214" dur="2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5" y="3472"/>
                                    </p:animMotion>
                                  </p:childTnLst>
                                </p:cTn>
                              </p:par>
                              <p:par>
                                <p:cTn id="2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6 -0.00162 L -0.03281 0.07268 " pathEditMode="relative" rAng="0" ptsTypes="AA">
                                      <p:cBhvr>
                                        <p:cTn id="216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4" y="2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3000"/>
                            </p:stCondLst>
                            <p:childTnLst>
                              <p:par>
                                <p:cTn id="21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44 0.06945 L -0.00572 0.12477 " pathEditMode="relative" rAng="0" ptsTypes="AA">
                                      <p:cBhvr>
                                        <p:cTn id="219" dur="2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5" y="2755"/>
                                    </p:animMotion>
                                  </p:childTnLst>
                                </p:cTn>
                              </p:par>
                              <p:par>
                                <p:cTn id="22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281 0.07269 L 0.0099 0.12454 " pathEditMode="relative" rAng="0" ptsTypes="AA">
                                      <p:cBhvr>
                                        <p:cTn id="221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5" y="2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2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2 0.12477 L 0.03659 0.17269 " pathEditMode="relative" rAng="0" ptsTypes="AA">
                                      <p:cBhvr>
                                        <p:cTn id="224" dur="2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9" y="2384"/>
                                    </p:animMotion>
                                  </p:childTnLst>
                                </p:cTn>
                              </p:par>
                              <p:par>
                                <p:cTn id="2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9 0.12454 L -0.03086 0.17477 " pathEditMode="relative" rAng="0" ptsTypes="AA">
                                      <p:cBhvr>
                                        <p:cTn id="226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4" y="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8000"/>
                            </p:stCondLst>
                            <p:childTnLst>
                              <p:par>
                                <p:cTn id="22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659 0.17269 L 0.00118 0.27963 " pathEditMode="relative" rAng="0" ptsTypes="AA">
                                      <p:cBhvr>
                                        <p:cTn id="229" dur="2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1" y="5347"/>
                                    </p:animMotion>
                                  </p:childTnLst>
                                </p:cTn>
                              </p:par>
                              <p:par>
                                <p:cTn id="23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86 0.17477 L 0.00716 0.27778 " pathEditMode="relative" rAng="0" ptsTypes="AA">
                                      <p:cBhvr>
                                        <p:cTn id="231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1" y="5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23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>
                      <p:stCondLst>
                        <p:cond delay="0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1000"/>
                            </p:stCondLst>
                            <p:childTnLst>
                              <p:par>
                                <p:cTn id="246" presetID="10" presetClass="exit" presetSubtype="0" fill="hold" nodeType="afterEffect">
                                  <p:stCondLst>
                                    <p:cond delay="4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3" grpId="0" animBg="1"/>
      <p:bldP spid="13" grpId="1" animBg="1"/>
      <p:bldP spid="14" grpId="0" animBg="1"/>
      <p:bldP spid="14" grpId="1" animBg="1"/>
      <p:bldP spid="17" grpId="0" animBg="1"/>
      <p:bldP spid="17" grpId="1" animBg="1"/>
      <p:bldP spid="21" grpId="0" animBg="1"/>
      <p:bldP spid="21" grpId="1" animBg="1"/>
      <p:bldP spid="23" grpId="0" animBg="1"/>
      <p:bldP spid="23" grpId="1" animBg="1"/>
      <p:bldP spid="27" grpId="0" animBg="1"/>
      <p:bldP spid="27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17</cp:revision>
  <dcterms:created xsi:type="dcterms:W3CDTF">2024-05-08T08:28:00Z</dcterms:created>
  <dcterms:modified xsi:type="dcterms:W3CDTF">2024-10-29T20:41:29Z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F2E03E3CF8F3429EB4440B1847CCA4F8_12</vt:lpwstr>
  </property>
  <property fmtid="{D5CDD505-2E9C-101B-9397-08002B2CF9AE}" pid="3" name="KSOProductBuildVer">
    <vt:lpwstr>1033-12.2.0.17119</vt:lpwstr>
  </property>
</Properties>
</file>