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CC"/>
    <a:srgbClr val="FFFF99"/>
    <a:srgbClr val="F7636E"/>
    <a:srgbClr val="B9FCB2"/>
    <a:srgbClr val="33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24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7" name="АШ нач"/>
          <p:cNvGrpSpPr/>
          <p:nvPr/>
        </p:nvGrpSpPr>
        <p:grpSpPr>
          <a:xfrm>
            <a:off x="377577" y="3139852"/>
            <a:ext cx="2803563" cy="2388059"/>
            <a:chOff x="0" y="4431554"/>
            <a:chExt cx="2803563" cy="238805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31554"/>
              <a:ext cx="2803563" cy="2388059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903888" y="5271640"/>
              <a:ext cx="99578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АШ</a:t>
              </a:r>
            </a:p>
          </p:txBody>
        </p:sp>
      </p:grpSp>
      <p:grpSp>
        <p:nvGrpSpPr>
          <p:cNvPr id="43" name="ЫШ"/>
          <p:cNvGrpSpPr/>
          <p:nvPr/>
        </p:nvGrpSpPr>
        <p:grpSpPr>
          <a:xfrm>
            <a:off x="8065697" y="1348846"/>
            <a:ext cx="2803563" cy="2388059"/>
            <a:chOff x="8288563" y="2234970"/>
            <a:chExt cx="2803563" cy="2388059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563" y="2234970"/>
              <a:ext cx="2803563" cy="2388059"/>
            </a:xfrm>
            <a:prstGeom prst="rect">
              <a:avLst/>
            </a:prstGeom>
          </p:spPr>
        </p:pic>
        <p:sp>
          <p:nvSpPr>
            <p:cNvPr id="28" name="Прямоугольник 27"/>
            <p:cNvSpPr/>
            <p:nvPr/>
          </p:nvSpPr>
          <p:spPr>
            <a:xfrm>
              <a:off x="9136345" y="3044279"/>
              <a:ext cx="110799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ИШ</a:t>
              </a:r>
            </a:p>
          </p:txBody>
        </p:sp>
      </p:grpSp>
      <p:grpSp>
        <p:nvGrpSpPr>
          <p:cNvPr id="42" name="УШ"/>
          <p:cNvGrpSpPr/>
          <p:nvPr/>
        </p:nvGrpSpPr>
        <p:grpSpPr>
          <a:xfrm>
            <a:off x="5928964" y="159459"/>
            <a:ext cx="2803563" cy="2388059"/>
            <a:chOff x="5928964" y="930984"/>
            <a:chExt cx="2803563" cy="238805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8964" y="930984"/>
              <a:ext cx="2803563" cy="2388059"/>
            </a:xfrm>
            <a:prstGeom prst="rect">
              <a:avLst/>
            </a:prstGeom>
          </p:spPr>
        </p:pic>
        <p:sp>
          <p:nvSpPr>
            <p:cNvPr id="30" name="Прямоугольник 29"/>
            <p:cNvSpPr/>
            <p:nvPr/>
          </p:nvSpPr>
          <p:spPr>
            <a:xfrm>
              <a:off x="6824351" y="1740292"/>
              <a:ext cx="1061508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УШ</a:t>
              </a:r>
            </a:p>
          </p:txBody>
        </p:sp>
      </p:grpSp>
      <p:grpSp>
        <p:nvGrpSpPr>
          <p:cNvPr id="40" name="АШ сер"/>
          <p:cNvGrpSpPr/>
          <p:nvPr/>
        </p:nvGrpSpPr>
        <p:grpSpPr>
          <a:xfrm>
            <a:off x="3569365" y="84621"/>
            <a:ext cx="2803563" cy="2388059"/>
            <a:chOff x="3569365" y="856146"/>
            <a:chExt cx="2803563" cy="238805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365" y="856146"/>
              <a:ext cx="2803563" cy="2388059"/>
            </a:xfrm>
            <a:prstGeom prst="rect">
              <a:avLst/>
            </a:prstGeom>
          </p:spPr>
        </p:pic>
        <p:sp>
          <p:nvSpPr>
            <p:cNvPr id="29" name="Прямоугольник 28"/>
            <p:cNvSpPr/>
            <p:nvPr/>
          </p:nvSpPr>
          <p:spPr>
            <a:xfrm>
              <a:off x="4376572" y="1657485"/>
              <a:ext cx="107914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АШ</a:t>
              </a:r>
            </a:p>
          </p:txBody>
        </p:sp>
      </p:grpSp>
      <p:grpSp>
        <p:nvGrpSpPr>
          <p:cNvPr id="39" name="ОШ"/>
          <p:cNvGrpSpPr/>
          <p:nvPr/>
        </p:nvGrpSpPr>
        <p:grpSpPr>
          <a:xfrm>
            <a:off x="1410773" y="1278650"/>
            <a:ext cx="2803563" cy="2388059"/>
            <a:chOff x="1338515" y="2123540"/>
            <a:chExt cx="2803563" cy="238805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515" y="2123540"/>
              <a:ext cx="2803563" cy="2388059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>
              <a:off x="2125781" y="3003045"/>
              <a:ext cx="114165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О</a:t>
              </a:r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Ш</a:t>
              </a:r>
            </a:p>
          </p:txBody>
        </p:sp>
      </p:grpSp>
      <p:grpSp>
        <p:nvGrpSpPr>
          <p:cNvPr id="44" name="ЭШ"/>
          <p:cNvGrpSpPr/>
          <p:nvPr/>
        </p:nvGrpSpPr>
        <p:grpSpPr>
          <a:xfrm>
            <a:off x="9132772" y="3139852"/>
            <a:ext cx="2803563" cy="2388059"/>
            <a:chOff x="9219024" y="4366015"/>
            <a:chExt cx="2803563" cy="2388059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024" y="4366015"/>
              <a:ext cx="2803563" cy="2388059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10066806" y="5175323"/>
              <a:ext cx="110799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Е</a:t>
              </a:r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Ш</a:t>
              </a:r>
            </a:p>
          </p:txBody>
        </p:sp>
      </p:grpSp>
      <p:pic>
        <p:nvPicPr>
          <p:cNvPr id="10" name="Пони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6159" y="3827305"/>
            <a:ext cx="2934507" cy="29345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0789" y="3356827"/>
            <a:ext cx="1228725" cy="187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03776 -0.124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" y="-625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22B0D9-37C4-4A3E-A838-9F301A39211B}"/>
</file>

<file path=customXml/itemProps2.xml><?xml version="1.0" encoding="utf-8"?>
<ds:datastoreItem xmlns:ds="http://schemas.openxmlformats.org/officeDocument/2006/customXml" ds:itemID="{499482BB-0F06-436E-823E-28D0403D414D}"/>
</file>

<file path=customXml/itemProps3.xml><?xml version="1.0" encoding="utf-8"?>
<ds:datastoreItem xmlns:ds="http://schemas.openxmlformats.org/officeDocument/2006/customXml" ds:itemID="{D948C87A-242E-43E1-A07C-4EA27F17667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14</cp:revision>
  <dcterms:created xsi:type="dcterms:W3CDTF">2024-02-29T06:51:00Z</dcterms:created>
  <dcterms:modified xsi:type="dcterms:W3CDTF">2024-12-17T22:19:17Z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94BBC7D2CE8D4FC99494A5157CCA96BA_12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