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708" y="2346211"/>
            <a:ext cx="24098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