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85" y="2084705"/>
            <a:ext cx="4314825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