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Аліса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Софія</a:t>
            </a:r>
            <a:endParaRPr lang="ru-UA" sz="4000" b="1" dirty="0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3" y="1018313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552" y="2524307"/>
            <a:ext cx="3619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8DC86-9ED5-4221-AA04-4CE151B4D33A}"/>
</file>

<file path=customXml/itemProps2.xml><?xml version="1.0" encoding="utf-8"?>
<ds:datastoreItem xmlns:ds="http://schemas.openxmlformats.org/officeDocument/2006/customXml" ds:itemID="{6995FD44-3B69-4ECA-ADF8-CD914679BF02}"/>
</file>

<file path=customXml/itemProps3.xml><?xml version="1.0" encoding="utf-8"?>
<ds:datastoreItem xmlns:ds="http://schemas.openxmlformats.org/officeDocument/2006/customXml" ds:itemID="{08A760DF-C3F7-40F0-89F0-205E45124E3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2024-08-08T20:59:09Z</dcterms:created>
  <dcterms:modified xsi:type="dcterms:W3CDTF">2024-12-29T13:53:46Z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