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75" d="100"/>
          <a:sy n="75" d="100"/>
        </p:scale>
        <p:origin x="110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/>
          <p:cNvSpPr/>
          <p:nvPr/>
        </p:nvSpPr>
        <p:spPr>
          <a:xfrm>
            <a:off x="52271" y="55629"/>
            <a:ext cx="4890431" cy="1389707"/>
          </a:xfrm>
          <a:prstGeom prst="roundRect">
            <a:avLst/>
          </a:prstGeom>
          <a:solidFill>
            <a:schemeClr val="bg1">
              <a:alpha val="22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35" y="4593492"/>
            <a:ext cx="1971512" cy="19715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665" y="4723393"/>
            <a:ext cx="1723204" cy="18416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698" y="1693435"/>
            <a:ext cx="1729409" cy="17355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236" y="3068217"/>
            <a:ext cx="1731429" cy="1655175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3172973" y="4836469"/>
            <a:ext cx="2210345" cy="2115933"/>
            <a:chOff x="2352221" y="4932330"/>
            <a:chExt cx="2210345" cy="2115933"/>
          </a:xfrm>
        </p:grpSpPr>
        <p:sp>
          <p:nvSpPr>
            <p:cNvPr id="25" name="Овал 24"/>
            <p:cNvSpPr/>
            <p:nvPr/>
          </p:nvSpPr>
          <p:spPr>
            <a:xfrm>
              <a:off x="2352221" y="493233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25"/>
            <a:stretch/>
          </p:blipFill>
          <p:spPr>
            <a:xfrm>
              <a:off x="2478818" y="5072367"/>
              <a:ext cx="1853260" cy="1319520"/>
            </a:xfrm>
            <a:prstGeom prst="ellipse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994" y="2987829"/>
            <a:ext cx="1663175" cy="1735564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4628935" y="3524487"/>
            <a:ext cx="2210345" cy="2115933"/>
            <a:chOff x="3863954" y="3628080"/>
            <a:chExt cx="2210345" cy="2115933"/>
          </a:xfrm>
        </p:grpSpPr>
        <p:sp>
          <p:nvSpPr>
            <p:cNvPr id="26" name="Овал 25"/>
            <p:cNvSpPr/>
            <p:nvPr/>
          </p:nvSpPr>
          <p:spPr>
            <a:xfrm>
              <a:off x="3863954" y="362808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567"/>
            <a:stretch/>
          </p:blipFill>
          <p:spPr>
            <a:xfrm>
              <a:off x="4056791" y="3789797"/>
              <a:ext cx="1853260" cy="1323766"/>
            </a:xfrm>
            <a:prstGeom prst="ellipse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327890" y="2388976"/>
            <a:ext cx="2210345" cy="2115933"/>
            <a:chOff x="5419181" y="2678222"/>
            <a:chExt cx="2210345" cy="2115933"/>
          </a:xfrm>
        </p:grpSpPr>
        <p:sp>
          <p:nvSpPr>
            <p:cNvPr id="28" name="Овал 27"/>
            <p:cNvSpPr/>
            <p:nvPr/>
          </p:nvSpPr>
          <p:spPr>
            <a:xfrm>
              <a:off x="5419181" y="2678222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27"/>
            <a:stretch/>
          </p:blipFill>
          <p:spPr>
            <a:xfrm>
              <a:off x="5534796" y="2750991"/>
              <a:ext cx="1903086" cy="1407287"/>
            </a:xfrm>
            <a:prstGeom prst="ellipse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720598" y="3778502"/>
            <a:ext cx="2157893" cy="2115933"/>
            <a:chOff x="7045254" y="3786863"/>
            <a:chExt cx="2157893" cy="2115933"/>
          </a:xfrm>
        </p:grpSpPr>
        <p:sp>
          <p:nvSpPr>
            <p:cNvPr id="27" name="Овал 26"/>
            <p:cNvSpPr/>
            <p:nvPr/>
          </p:nvSpPr>
          <p:spPr>
            <a:xfrm>
              <a:off x="7045254" y="3786863"/>
              <a:ext cx="2157893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77"/>
            <a:stretch/>
          </p:blipFill>
          <p:spPr>
            <a:xfrm>
              <a:off x="7162949" y="3939162"/>
              <a:ext cx="1845537" cy="1284393"/>
            </a:xfrm>
            <a:prstGeom prst="ellipse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9036736" y="4927507"/>
            <a:ext cx="2104140" cy="2115933"/>
            <a:chOff x="8186269" y="5036340"/>
            <a:chExt cx="2104140" cy="2115933"/>
          </a:xfrm>
        </p:grpSpPr>
        <p:sp>
          <p:nvSpPr>
            <p:cNvPr id="29" name="Овал 28"/>
            <p:cNvSpPr/>
            <p:nvPr/>
          </p:nvSpPr>
          <p:spPr>
            <a:xfrm>
              <a:off x="8186269" y="5036340"/>
              <a:ext cx="2104140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87"/>
            <a:stretch/>
          </p:blipFill>
          <p:spPr>
            <a:xfrm>
              <a:off x="8236154" y="5146590"/>
              <a:ext cx="2004369" cy="1448768"/>
            </a:xfrm>
            <a:prstGeom prst="ellipse">
              <a:avLst/>
            </a:prstGeom>
          </p:spPr>
        </p:pic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76009" y="165748"/>
            <a:ext cx="1188823" cy="119492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45795" y="189638"/>
            <a:ext cx="1188823" cy="11949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243" y="144597"/>
            <a:ext cx="1249788" cy="125588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6505" y="171172"/>
            <a:ext cx="1249788" cy="125588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5026" y="180311"/>
            <a:ext cx="1249788" cy="125588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9787" y="191191"/>
            <a:ext cx="1249788" cy="1255885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62" y="129589"/>
            <a:ext cx="1374644" cy="13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78" y="108375"/>
            <a:ext cx="1450037" cy="145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78" y="137934"/>
            <a:ext cx="1388426" cy="13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" y="154653"/>
            <a:ext cx="1339524" cy="13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38" y="89627"/>
            <a:ext cx="1468353" cy="14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FBE49F-D092-8599-9247-992C9B7DFF40}"/>
              </a:ext>
            </a:extLst>
          </p:cNvPr>
          <p:cNvSpPr txBox="1"/>
          <p:nvPr/>
        </p:nvSpPr>
        <p:spPr>
          <a:xfrm>
            <a:off x="3719520" y="6278305"/>
            <a:ext cx="1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ПАРКАН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B421B-9ADF-35BA-1032-D53E98B197B5}"/>
              </a:ext>
            </a:extLst>
          </p:cNvPr>
          <p:cNvSpPr txBox="1"/>
          <p:nvPr/>
        </p:nvSpPr>
        <p:spPr>
          <a:xfrm>
            <a:off x="5121645" y="5011676"/>
            <a:ext cx="1954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КОНЯЧКА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B06088-1C66-7F83-8E1B-58F311655593}"/>
              </a:ext>
            </a:extLst>
          </p:cNvPr>
          <p:cNvSpPr txBox="1"/>
          <p:nvPr/>
        </p:nvSpPr>
        <p:spPr>
          <a:xfrm>
            <a:off x="8037723" y="5166580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ГАРМОШКА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7E4C8-1880-0AE0-C612-BEF14978B277}"/>
              </a:ext>
            </a:extLst>
          </p:cNvPr>
          <p:cNvSpPr txBox="1"/>
          <p:nvPr/>
        </p:nvSpPr>
        <p:spPr>
          <a:xfrm>
            <a:off x="9529823" y="6457890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БАРАБАН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AF075-B4EE-86F3-2517-C49317A5B77E}"/>
              </a:ext>
            </a:extLst>
          </p:cNvPr>
          <p:cNvSpPr txBox="1"/>
          <p:nvPr/>
        </p:nvSpPr>
        <p:spPr>
          <a:xfrm>
            <a:off x="6892253" y="3872954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ГРИБОК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281" y="3853597"/>
            <a:ext cx="2000250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40</cp:revision>
  <dcterms:created xsi:type="dcterms:W3CDTF">2024-02-21T22:42:00Z</dcterms:created>
  <dcterms:modified xsi:type="dcterms:W3CDTF">2024-10-29T18:04:32Z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77A13D1AAD8D47708DAA24B21315B35B_12</vt:lpwstr>
  </property>
  <property fmtid="{D5CDD505-2E9C-101B-9397-08002B2CF9AE}" pid="3" name="KSOProductBuildVer">
    <vt:lpwstr>1033-12.2.0.17153</vt:lpwstr>
  </property>
</Properties>
</file>