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727" autoAdjust="0"/>
  </p:normalViewPr>
  <p:slideViewPr>
    <p:cSldViewPr snapToGrid="0" showGuides="1">
      <p:cViewPr>
        <p:scale>
          <a:sx n="10" d="100"/>
          <a:sy n="10" d="100"/>
        </p:scale>
        <p:origin x="4398" y="20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7BF90D-5C5F-B540-7FF9-67D44BD5B9FC}"/>
              </a:ext>
            </a:extLst>
          </p:cNvPr>
          <p:cNvGrpSpPr/>
          <p:nvPr/>
        </p:nvGrpSpPr>
        <p:grpSpPr>
          <a:xfrm>
            <a:off x="2245171" y="738611"/>
            <a:ext cx="7647842" cy="1583953"/>
            <a:chOff x="2245171" y="738611"/>
            <a:chExt cx="7647842" cy="158395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64D1E74-B444-1EA3-7007-28D5103B0FA8}"/>
                </a:ext>
              </a:extLst>
            </p:cNvPr>
            <p:cNvGrpSpPr/>
            <p:nvPr/>
          </p:nvGrpSpPr>
          <p:grpSpPr>
            <a:xfrm>
              <a:off x="2245171" y="738611"/>
              <a:ext cx="3902098" cy="1583953"/>
              <a:chOff x="2245171" y="738611"/>
              <a:chExt cx="3902098" cy="1583953"/>
            </a:xfrm>
          </p:grpSpPr>
          <p:pic>
            <p:nvPicPr>
  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2BC584-7045-F0F2-778E-06430AEC4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3316" y="738611"/>
                <a:ext cx="1583953" cy="1583953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0B01E25-1BF9-EF7C-F76A-2900F9F7D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6884" y="928534"/>
                <a:ext cx="1181100" cy="1181100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94F47CD-0D81-0AF1-580A-F9AEB267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171" y="803581"/>
                <a:ext cx="1431006" cy="1431006"/>
              </a:xfrm>
              <a:prstGeom prst="rect">
                <a:avLst/>
              </a:prstGeom>
            </p:spPr>
          </p:pic>
        </p:grpSp>
        <p:pic>
          <p:nvPicPr>
            <p:cNvPr id="4" name="Рисунок 3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86DBF9-38D5-57B9-A45E-C7E4B970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836" y="772733"/>
              <a:ext cx="1467255" cy="1467255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F8E2A8-A78C-2A98-782B-E1B27AD0C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353" y="777129"/>
              <a:ext cx="1389434" cy="138943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B5E212-C35B-A0E4-6B59-ABC64DC0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79" y="813693"/>
              <a:ext cx="1389434" cy="1389434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5470045-B617-F911-A7CA-FAAF588BA62C}"/>
              </a:ext>
            </a:extLst>
          </p:cNvPr>
          <p:cNvGrpSpPr/>
          <p:nvPr/>
        </p:nvGrpSpPr>
        <p:grpSpPr>
          <a:xfrm>
            <a:off x="654968" y="3468935"/>
            <a:ext cx="4646574" cy="960974"/>
            <a:chOff x="654968" y="3468935"/>
            <a:chExt cx="4646574" cy="960974"/>
          </a:xfrm>
        </p:grpSpPr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18859F-A4AB-1831-0446-72FFF864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84437" flipH="1">
              <a:off x="4340568" y="3468935"/>
              <a:ext cx="960974" cy="960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B5C4ED-6B15-94B7-EDED-78A4FCB3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9352" y="3643886"/>
              <a:ext cx="716567" cy="7165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8EDAD-38A9-1B7A-3DE6-E25D0447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" name="Рисунок 5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90D689-84AA-64DE-E8CE-3FAFF2F1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0002" y="3532830"/>
              <a:ext cx="890174" cy="89017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1547C1-BC20-DBEC-9E47-71E68D77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8940" y="3546051"/>
              <a:ext cx="842961" cy="84296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" name="Рисунок 7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F9DC3-1040-D878-D8FD-99D14DAC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5716" y="3567432"/>
              <a:ext cx="842961" cy="842961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23BD21A-1A3D-A3BA-F822-A6549132F2EC}"/>
              </a:ext>
            </a:extLst>
          </p:cNvPr>
          <p:cNvGrpSpPr/>
          <p:nvPr/>
        </p:nvGrpSpPr>
        <p:grpSpPr>
          <a:xfrm>
            <a:off x="640727" y="5208236"/>
            <a:ext cx="4639894" cy="960974"/>
            <a:chOff x="654968" y="3515405"/>
            <a:chExt cx="4639894" cy="960974"/>
          </a:xfrm>
        </p:grpSpPr>
        <p:pic>
          <p:nvPicPr>
            <p:cNvPr id="35" name="Рисунок 34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65228-254E-E57A-7553-E5232C83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1371" y="3515405"/>
              <a:ext cx="960974" cy="9609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6" name="Рисунок 35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1BBC61-6E7F-A3D5-D5C0-25966C66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00464" flipH="1">
              <a:off x="1402240" y="3630630"/>
              <a:ext cx="716567" cy="71656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" name="Рисунок 36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70ABC8-91AF-DB8D-5CB9-B5EE7B94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E08AB8-CAB2-DEAE-0149-1448FFEB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7104" y="3536107"/>
              <a:ext cx="890174" cy="890174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2BCF3-F507-73C9-0357-34B7EEAD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2678" flipH="1">
              <a:off x="3656997" y="3538774"/>
              <a:ext cx="842961" cy="84296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42EA82-BC82-3809-5645-C36B9B0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1901" y="3560957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2AC1D06-02A4-9B20-EA5E-2BFD7E1340FA}"/>
              </a:ext>
            </a:extLst>
          </p:cNvPr>
          <p:cNvGrpSpPr/>
          <p:nvPr/>
        </p:nvGrpSpPr>
        <p:grpSpPr>
          <a:xfrm>
            <a:off x="6906089" y="3513553"/>
            <a:ext cx="4583841" cy="962826"/>
            <a:chOff x="784299" y="3513553"/>
            <a:chExt cx="4583841" cy="962826"/>
          </a:xfrm>
        </p:grpSpPr>
        <p:pic>
          <p:nvPicPr>
            <p:cNvPr id="42" name="Рисунок 41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7C10FB-044B-1609-1CD2-5EB7F09C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61371" y="3515405"/>
              <a:ext cx="960974" cy="960974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6173A-FF81-12AC-5CFA-DA90EEBC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187" y="3643886"/>
              <a:ext cx="716567" cy="716566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FE2ABE-34AC-889E-CC49-D71C3176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9958" y="3513553"/>
              <a:ext cx="868182" cy="86818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" name="Рисунок 44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674C5E-3918-7287-3D5F-0F544A37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41685" flipH="1">
              <a:off x="3747940" y="3543475"/>
              <a:ext cx="890174" cy="89017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5C1D17-1AFF-8A91-A5DB-7B1ACBDD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58" y="3514936"/>
              <a:ext cx="842961" cy="842961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E90D2-2D22-FE85-17BB-6B53B59A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99" y="3588929"/>
              <a:ext cx="842961" cy="84296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E63F28D-16EE-9CC9-FC38-B53A94E4C4BC}"/>
              </a:ext>
            </a:extLst>
          </p:cNvPr>
          <p:cNvGrpSpPr/>
          <p:nvPr/>
        </p:nvGrpSpPr>
        <p:grpSpPr>
          <a:xfrm>
            <a:off x="6776758" y="5222276"/>
            <a:ext cx="4705112" cy="960974"/>
            <a:chOff x="654968" y="3529445"/>
            <a:chExt cx="4705112" cy="960974"/>
          </a:xfrm>
        </p:grpSpPr>
        <p:pic>
          <p:nvPicPr>
            <p:cNvPr id="49" name="Рисунок 48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53F41-0209-1FB5-5D16-CB16C637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712540" y="3529445"/>
              <a:ext cx="960974" cy="9609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ACBCD-C578-EF78-B6BB-102EBDFA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2240" y="3630630"/>
              <a:ext cx="716567" cy="716566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399F67-843E-3E91-1478-7745E4E8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72C3A6-B5BD-985B-4A15-BAF35363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906" y="3563307"/>
              <a:ext cx="890174" cy="89017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3" name="Рисунок 52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D0B35F-61C3-2CAE-CB00-49778C57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4019" y="3566463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77B4C7-752E-51A5-75A6-9880F77E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5392" y="3584187"/>
              <a:ext cx="842961" cy="842961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6255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397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6" y="34480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8A9A6F-4070-09DB-9DA1-1B878B08C422}"/>
              </a:ext>
            </a:extLst>
          </p:cNvPr>
          <p:cNvGrpSpPr/>
          <p:nvPr/>
        </p:nvGrpSpPr>
        <p:grpSpPr>
          <a:xfrm>
            <a:off x="2204381" y="636246"/>
            <a:ext cx="7783238" cy="1753382"/>
            <a:chOff x="2268237" y="607009"/>
            <a:chExt cx="7783238" cy="175338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58AE788-09CB-D90B-C431-2C440C91EA92}"/>
                </a:ext>
              </a:extLst>
            </p:cNvPr>
            <p:cNvGrpSpPr/>
            <p:nvPr/>
          </p:nvGrpSpPr>
          <p:grpSpPr>
            <a:xfrm>
              <a:off x="5970329" y="607009"/>
              <a:ext cx="4081146" cy="1727601"/>
              <a:chOff x="5970329" y="607009"/>
              <a:chExt cx="4081146" cy="1727601"/>
            </a:xfrm>
          </p:grpSpPr>
          <p:pic>
            <p:nvPicPr>
  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29CD9E3-90C7-F275-859A-6BC1B2B0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075" y="658210"/>
                <a:ext cx="1676400" cy="1676400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инжир, фрукт, е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9D663BD-4452-8DF5-FB85-B168DC1BF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283" y="607009"/>
                <a:ext cx="1676399" cy="1676399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апельсин, хэллоуин, тык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0FEE7E9-43DC-913E-EF84-6C27D830F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329" y="738611"/>
                <a:ext cx="1428843" cy="1428843"/>
              </a:xfrm>
              <a:prstGeom prst="rect">
                <a:avLst/>
              </a:prstGeom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757478-5085-ED97-E967-A2103EC9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10" y="775332"/>
              <a:ext cx="1533832" cy="1533832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DA7285-B063-77D1-FC18-AE16D185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967" y="801736"/>
              <a:ext cx="1458654" cy="145865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647EB6-E031-AF14-A424-0F9E05F3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237" y="658210"/>
              <a:ext cx="1702181" cy="170218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23DD125-6BF4-A74F-813E-3EADE32FC239}"/>
              </a:ext>
            </a:extLst>
          </p:cNvPr>
          <p:cNvGrpSpPr/>
          <p:nvPr/>
        </p:nvGrpSpPr>
        <p:grpSpPr>
          <a:xfrm>
            <a:off x="577511" y="3429000"/>
            <a:ext cx="4869273" cy="1140849"/>
            <a:chOff x="577511" y="3429000"/>
            <a:chExt cx="4869273" cy="1140849"/>
          </a:xfrm>
        </p:grpSpPr>
        <p:pic>
          <p:nvPicPr>
            <p:cNvPr id="57" name="Рисунок 5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3CCA0C-47D7-421D-0648-364DDF4F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6364" y="3508948"/>
              <a:ext cx="1060901" cy="10609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8" name="Рисунок 57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2985-8F8D-F0D2-09BC-11A505DC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67087" y="3429000"/>
              <a:ext cx="1060900" cy="10609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EE2E4A-C59D-6796-528D-65348E6A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8898" flipH="1">
              <a:off x="4542548" y="3519868"/>
              <a:ext cx="904236" cy="90423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B00D41C-5E22-D65C-93E8-016D83F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6976-7F01-C2A9-2D3F-E7010D277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7930" y="3552232"/>
              <a:ext cx="923101" cy="9231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2" name="Рисунок 61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C6E76A-FA3B-95CF-F5BA-0B916225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E098C68-2AFE-E364-894D-174872B12731}"/>
              </a:ext>
            </a:extLst>
          </p:cNvPr>
          <p:cNvGrpSpPr/>
          <p:nvPr/>
        </p:nvGrpSpPr>
        <p:grpSpPr>
          <a:xfrm>
            <a:off x="577511" y="5122363"/>
            <a:ext cx="4925580" cy="1092663"/>
            <a:chOff x="577511" y="3445955"/>
            <a:chExt cx="4925580" cy="1092663"/>
          </a:xfrm>
        </p:grpSpPr>
        <p:pic>
          <p:nvPicPr>
            <p:cNvPr id="64" name="Рисунок 6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671E02-B1F4-0FCB-2BE3-086FB161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465AD4-F683-CCDA-8AEF-8BBCB0DF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8079" y="3445955"/>
              <a:ext cx="1060900" cy="10609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2C63B5-6B14-279E-4639-8F5A962A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0236" y="3507332"/>
              <a:ext cx="904236" cy="90423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856829F-5E86-F230-E58D-99A9B31A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7860" y="3538915"/>
              <a:ext cx="970677" cy="970677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BBBA60-86A1-9890-54F4-3786E26B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07934" flipH="1">
              <a:off x="2187930" y="3552232"/>
              <a:ext cx="923101" cy="923101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DA72B-DEB8-E614-153C-DA941F69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3DEBE55-A104-05EE-D74B-428C41E6456A}"/>
              </a:ext>
            </a:extLst>
          </p:cNvPr>
          <p:cNvGrpSpPr/>
          <p:nvPr/>
        </p:nvGrpSpPr>
        <p:grpSpPr>
          <a:xfrm>
            <a:off x="6756004" y="3428106"/>
            <a:ext cx="4830790" cy="1119633"/>
            <a:chOff x="672301" y="3432432"/>
            <a:chExt cx="4830790" cy="1119633"/>
          </a:xfrm>
        </p:grpSpPr>
        <p:pic>
          <p:nvPicPr>
            <p:cNvPr id="71" name="Рисунок 7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567505-1C0E-1527-9AB2-10C578B9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3F24DC-2AAB-E492-E137-5C8BA549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9723" y="3432432"/>
              <a:ext cx="1060900" cy="10609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F182AA-5A0E-201A-77B6-C51D1C13D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49758" flipH="1">
              <a:off x="3809816" y="3523107"/>
              <a:ext cx="904236" cy="90423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C261D2C-9EF9-3C23-2BAE-20DD8575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75065"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C23748-34DC-4805-BE11-5A8BC184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301" y="3523107"/>
              <a:ext cx="923101" cy="92310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0" name="Рисунок 7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01CBAB-E7D4-1EDF-D423-A8AB6E66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0926" y="3474849"/>
              <a:ext cx="1077216" cy="10772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82AAE57-8AD5-F6B1-5F2B-56D1683EBD82}"/>
              </a:ext>
            </a:extLst>
          </p:cNvPr>
          <p:cNvGrpSpPr/>
          <p:nvPr/>
        </p:nvGrpSpPr>
        <p:grpSpPr>
          <a:xfrm>
            <a:off x="6688909" y="5137810"/>
            <a:ext cx="4925580" cy="1109618"/>
            <a:chOff x="577511" y="3429000"/>
            <a:chExt cx="4925580" cy="1109618"/>
          </a:xfrm>
        </p:grpSpPr>
        <p:pic>
          <p:nvPicPr>
            <p:cNvPr id="82" name="Рисунок 8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189F8-65FC-EA9D-000F-14853B7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3" name="Рисунок 82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E3BEE6-F756-15B6-EB79-2B168BDAD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7087" y="3429000"/>
              <a:ext cx="1060900" cy="10609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4" name="Рисунок 83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3129E5-67BB-0918-ED82-122462F7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0360" y="3512284"/>
              <a:ext cx="904236" cy="904236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0AC92B95-CC81-56CF-E7B5-7193EF68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6866" y="3545975"/>
              <a:ext cx="970677" cy="97067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6" name="Рисунок 85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E1280-8EA0-1988-0DC5-88F64ABA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84" y="3495263"/>
              <a:ext cx="923101" cy="92310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0E5CC-09E3-242C-C18F-287F80E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77511" y="3461402"/>
              <a:ext cx="1077216" cy="1077216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90A891-B8EE-CBD4-84CC-46CC12BD7E23}"/>
              </a:ext>
            </a:extLst>
          </p:cNvPr>
          <p:cNvSpPr/>
          <p:nvPr/>
        </p:nvSpPr>
        <p:spPr>
          <a:xfrm>
            <a:off x="6799849" y="515505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54129C5-1AE9-A47E-FCA7-EC8065BE743A}"/>
              </a:ext>
            </a:extLst>
          </p:cNvPr>
          <p:cNvSpPr/>
          <p:nvPr/>
        </p:nvSpPr>
        <p:spPr>
          <a:xfrm>
            <a:off x="6801492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F9D571-D6B9-DB80-956A-4EF3A0789FDC}"/>
              </a:ext>
            </a:extLst>
          </p:cNvPr>
          <p:cNvSpPr/>
          <p:nvPr/>
        </p:nvSpPr>
        <p:spPr>
          <a:xfrm>
            <a:off x="678459" y="514330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35846B-DC1E-A36C-EE44-34C8A0252D42}"/>
              </a:ext>
            </a:extLst>
          </p:cNvPr>
          <p:cNvSpPr/>
          <p:nvPr/>
        </p:nvSpPr>
        <p:spPr>
          <a:xfrm>
            <a:off x="685702" y="3446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F8B9CAFD-180F-7D56-34E6-1BFDAA28C996}"/>
              </a:ext>
            </a:extLst>
          </p:cNvPr>
          <p:cNvGrpSpPr/>
          <p:nvPr/>
        </p:nvGrpSpPr>
        <p:grpSpPr>
          <a:xfrm>
            <a:off x="2320413" y="772108"/>
            <a:ext cx="7565083" cy="1511013"/>
            <a:chOff x="2330989" y="746412"/>
            <a:chExt cx="7565083" cy="1511013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7C82F4D7-B813-A16B-EE56-F196BA3CF69A}"/>
                </a:ext>
              </a:extLst>
            </p:cNvPr>
            <p:cNvGrpSpPr/>
            <p:nvPr/>
          </p:nvGrpSpPr>
          <p:grpSpPr>
            <a:xfrm>
              <a:off x="5951118" y="746412"/>
              <a:ext cx="3944954" cy="1511013"/>
              <a:chOff x="5951118" y="746412"/>
              <a:chExt cx="3944954" cy="1511013"/>
            </a:xfrm>
          </p:grpSpPr>
          <p:pic>
            <p:nvPicPr>
              <p:cNvPr id="97" name="Рисунок 96" descr="Изображение выглядит как рисунок, зарисовка, пожарный, одеж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536CC54-65D7-01EE-83C4-802C00E0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118" y="746412"/>
                <a:ext cx="1373136" cy="144823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картина, рисунок, Детское искусство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80931EC-AE31-8038-C2F8-DD91AB14A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8182" y="872821"/>
                <a:ext cx="1309202" cy="1309202"/>
              </a:xfrm>
              <a:prstGeom prst="rect">
                <a:avLst/>
              </a:prstGeom>
            </p:spPr>
          </p:pic>
          <p:pic>
            <p:nvPicPr>
              <p:cNvPr id="99" name="Рисунок 98" descr="Изображение выглядит как одежда, Одежда повышенной видимости, желтый, жиле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A3B7E4-008A-C5E0-18CE-F31C1BD3A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6066" y="797419"/>
                <a:ext cx="1460006" cy="1460006"/>
              </a:xfrm>
              <a:prstGeom prst="rect">
                <a:avLst/>
              </a:prstGeom>
            </p:spPr>
          </p:pic>
        </p:grpSp>
        <p:pic>
          <p:nvPicPr>
            <p:cNvPr id="94" name="Рисунок 9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0932EA-0127-365E-885A-6D9DE6DA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89" y="773258"/>
              <a:ext cx="1421517" cy="142151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87E53-ED4F-AC21-7912-9571B0F3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69" y="865155"/>
              <a:ext cx="1329487" cy="1329487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BB3696-AA7A-34B7-10B8-B7336EAA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506" y="910107"/>
              <a:ext cx="1260707" cy="126070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7030520-AEC1-51A8-8EE7-BD131ABD913A}"/>
              </a:ext>
            </a:extLst>
          </p:cNvPr>
          <p:cNvGrpSpPr/>
          <p:nvPr/>
        </p:nvGrpSpPr>
        <p:grpSpPr>
          <a:xfrm>
            <a:off x="638760" y="3467522"/>
            <a:ext cx="4712171" cy="983804"/>
            <a:chOff x="671980" y="3466128"/>
            <a:chExt cx="4712171" cy="983804"/>
          </a:xfrm>
        </p:grpSpPr>
        <p:pic>
          <p:nvPicPr>
            <p:cNvPr id="101" name="Рисунок 10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2BB4C-25EA-05B5-57F5-15D3E43FA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1179" y="3466128"/>
              <a:ext cx="888476" cy="93706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E1637-A960-A454-91F6-E16FFF5B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79441" y="3586856"/>
              <a:ext cx="847108" cy="84710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3" name="Рисунок 102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D58794-98A0-0D95-3418-44689A7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4544" y="3505248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4" name="Рисунок 10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B4BE4-8433-408D-FECC-C2ED3B5B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1980" y="3505248"/>
              <a:ext cx="919780" cy="919780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7252F-0A70-1FA1-F3E2-AF82A2641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79E57D-203F-E52B-23FE-B4E70CE1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4568421" y="3585323"/>
              <a:ext cx="815729" cy="815730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59B587E-1779-8E1F-9C0A-CF3686247E85}"/>
              </a:ext>
            </a:extLst>
          </p:cNvPr>
          <p:cNvGrpSpPr/>
          <p:nvPr/>
        </p:nvGrpSpPr>
        <p:grpSpPr>
          <a:xfrm>
            <a:off x="672734" y="5196995"/>
            <a:ext cx="4751628" cy="957151"/>
            <a:chOff x="671819" y="3496592"/>
            <a:chExt cx="4751628" cy="957151"/>
          </a:xfrm>
        </p:grpSpPr>
        <p:pic>
          <p:nvPicPr>
            <p:cNvPr id="108" name="Рисунок 107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D38595-0023-33CE-8959-152EE2C5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51968" y="3502629"/>
              <a:ext cx="888476" cy="937065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1B1A-967C-1E37-5F08-EC1719A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5240" y="3575101"/>
              <a:ext cx="847108" cy="84710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0" name="Рисунок 109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D102DD-22C9-95E2-7A0F-A1056D6B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819" y="3496592"/>
              <a:ext cx="944684" cy="94468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1" name="Рисунок 1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9D6A0C-9730-C4CA-E9F0-7208AE2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3667" y="3533963"/>
              <a:ext cx="919780" cy="919780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88E679-C621-9E6A-FCAE-CB0C7F80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7822" y="3577919"/>
              <a:ext cx="860233" cy="86023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3" name="Рисунок 112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9A7945-DEE4-7FAB-EED3-B7455226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A2E6E43-A9A6-B576-AB82-D18CF3C98C47}"/>
              </a:ext>
            </a:extLst>
          </p:cNvPr>
          <p:cNvGrpSpPr/>
          <p:nvPr/>
        </p:nvGrpSpPr>
        <p:grpSpPr>
          <a:xfrm>
            <a:off x="6750158" y="3523144"/>
            <a:ext cx="4813937" cy="988587"/>
            <a:chOff x="671980" y="3505248"/>
            <a:chExt cx="4813937" cy="988587"/>
          </a:xfrm>
        </p:grpSpPr>
        <p:pic>
          <p:nvPicPr>
            <p:cNvPr id="115" name="Рисунок 114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B69DC-1E0A-4CE9-04D7-93242140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0750" y="3505248"/>
              <a:ext cx="888476" cy="9370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16" name="Рисунок 115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A99782-91EC-1E72-6507-5EDECEB4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559" y="3577920"/>
              <a:ext cx="847108" cy="84710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04A1A2-C13A-30E6-9745-236E9CEB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1233" y="3549151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8" name="Рисунок 11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6AEF2-60F9-D51F-B5B4-9F0772D0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80" y="3505248"/>
              <a:ext cx="919780" cy="91978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9" name="Рисунок 118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75C4C-2DE0-72D2-FA79-F1C09CD5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A3FB-27D1-A991-4484-6FE6EC7F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A84CAF2F-C9B1-4E80-C2E5-10EC996FB489}"/>
              </a:ext>
            </a:extLst>
          </p:cNvPr>
          <p:cNvGrpSpPr/>
          <p:nvPr/>
        </p:nvGrpSpPr>
        <p:grpSpPr>
          <a:xfrm>
            <a:off x="6793953" y="5217081"/>
            <a:ext cx="4577087" cy="989173"/>
            <a:chOff x="701405" y="3536990"/>
            <a:chExt cx="4577087" cy="989173"/>
          </a:xfrm>
        </p:grpSpPr>
        <p:pic>
          <p:nvPicPr>
            <p:cNvPr id="122" name="Рисунок 12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AA0975-DCEC-9CC4-6FB7-F0E68DEA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679" y="3536990"/>
              <a:ext cx="888476" cy="93706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A866F-505F-0E59-6369-02C0DE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28811" flipH="1">
              <a:off x="4431384" y="3579724"/>
              <a:ext cx="847108" cy="84710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A4E5D9-E1BA-FAFB-CD03-94A05E49C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1092" y="3581479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E4F812-0D2F-6D87-0276-646AE0AB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405" y="3561895"/>
              <a:ext cx="919780" cy="91978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6" name="Рисунок 125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D157B0-8535-C8CA-546C-509FEEFD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12832" y="3598232"/>
              <a:ext cx="860233" cy="860233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AB095A-0859-5874-3491-DD52D94A4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6987" y="3595413"/>
              <a:ext cx="815729" cy="81573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EEC018F-9195-4376-4527-900FE226CFAE}"/>
              </a:ext>
            </a:extLst>
          </p:cNvPr>
          <p:cNvSpPr/>
          <p:nvPr/>
        </p:nvSpPr>
        <p:spPr>
          <a:xfrm>
            <a:off x="6806255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2ADB250-DF51-031E-5A28-43F4D572465A}"/>
              </a:ext>
            </a:extLst>
          </p:cNvPr>
          <p:cNvSpPr/>
          <p:nvPr/>
        </p:nvSpPr>
        <p:spPr>
          <a:xfrm>
            <a:off x="675735" y="5143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78781A1-2BA5-6136-EAAC-4E6BBD76805D}"/>
              </a:ext>
            </a:extLst>
          </p:cNvPr>
          <p:cNvSpPr/>
          <p:nvPr/>
        </p:nvSpPr>
        <p:spPr>
          <a:xfrm>
            <a:off x="6801492" y="51578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B6361FFF-345F-022F-8046-8F3D7FAEE288}"/>
              </a:ext>
            </a:extLst>
          </p:cNvPr>
          <p:cNvSpPr/>
          <p:nvPr/>
        </p:nvSpPr>
        <p:spPr>
          <a:xfrm>
            <a:off x="682605" y="3454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111B4F35-F082-31C0-FA09-19C702634AF2}"/>
              </a:ext>
            </a:extLst>
          </p:cNvPr>
          <p:cNvGrpSpPr/>
          <p:nvPr/>
        </p:nvGrpSpPr>
        <p:grpSpPr>
          <a:xfrm>
            <a:off x="2426440" y="480386"/>
            <a:ext cx="7551174" cy="1898901"/>
            <a:chOff x="2432024" y="491771"/>
            <a:chExt cx="7551174" cy="1898901"/>
          </a:xfrm>
        </p:grpSpPr>
        <p:grpSp>
          <p:nvGrpSpPr>
            <p:cNvPr id="325" name="Группа 324">
              <a:extLst>
                <a:ext uri="{FF2B5EF4-FFF2-40B4-BE49-F238E27FC236}">
                  <a16:creationId xmlns:a16="http://schemas.microsoft.com/office/drawing/2014/main" id="{0F1960D5-0A8B-4D41-F375-8A348D134104}"/>
                </a:ext>
              </a:extLst>
            </p:cNvPr>
            <p:cNvGrpSpPr/>
            <p:nvPr/>
          </p:nvGrpSpPr>
          <p:grpSpPr>
            <a:xfrm>
              <a:off x="2432024" y="752168"/>
              <a:ext cx="3780419" cy="1505257"/>
              <a:chOff x="2432024" y="752168"/>
              <a:chExt cx="3780419" cy="1505257"/>
            </a:xfrm>
          </p:grpSpPr>
          <p:pic>
            <p:nvPicPr>
              <p:cNvPr id="329" name="Рисунок 328" descr="Изображение выглядит как строительство, мультфильм, окно, до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E1E9753-4891-7124-CD57-F357FB083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024" y="797419"/>
                <a:ext cx="1460006" cy="1460006"/>
              </a:xfrm>
              <a:prstGeom prst="rect">
                <a:avLst/>
              </a:prstGeom>
            </p:spPr>
          </p:pic>
          <p:pic>
            <p:nvPicPr>
              <p:cNvPr id="330" name="Рисунок 329" descr="Изображение выглядит как инструмент, ножницы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DF7247-E4E3-B46A-7AA6-65FC9DAB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240" y="844593"/>
                <a:ext cx="1309203" cy="1309203"/>
              </a:xfrm>
              <a:prstGeom prst="rect">
                <a:avLst/>
              </a:prstGeom>
            </p:spPr>
          </p:pic>
          <p:pic>
            <p:nvPicPr>
              <p:cNvPr id="331" name="Рисунок 330" descr="Изображение выглядит как беспозвоночный, насекомое, жук, членистоног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1D44950-BACD-02D0-85B4-D8DDB3418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6333" y="752168"/>
                <a:ext cx="1481182" cy="1481182"/>
              </a:xfrm>
              <a:prstGeom prst="rect">
                <a:avLst/>
              </a:prstGeom>
            </p:spPr>
          </p:pic>
        </p:grpSp>
        <p:pic>
          <p:nvPicPr>
            <p:cNvPr id="326" name="Рисунок 325">
              <a:extLst>
                <a:ext uri="{FF2B5EF4-FFF2-40B4-BE49-F238E27FC236}">
                  <a16:creationId xmlns:a16="http://schemas.microsoft.com/office/drawing/2014/main" id="{F947B919-F432-E757-E293-1F3E6688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4894" y="491771"/>
              <a:ext cx="1381018" cy="1898901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E27F36-9C17-1037-3C98-D97C0A90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435" y="787894"/>
              <a:ext cx="1443763" cy="1443763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65B9E-1842-B3B6-EAD2-FEC2DFD4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44593"/>
              <a:ext cx="1309202" cy="1309202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9418370D-04EA-F043-CC6D-2DE4C76F2B99}"/>
              </a:ext>
            </a:extLst>
          </p:cNvPr>
          <p:cNvGrpSpPr/>
          <p:nvPr/>
        </p:nvGrpSpPr>
        <p:grpSpPr>
          <a:xfrm>
            <a:off x="586741" y="3552026"/>
            <a:ext cx="4737344" cy="961201"/>
            <a:chOff x="660650" y="3531027"/>
            <a:chExt cx="4737344" cy="961201"/>
          </a:xfrm>
        </p:grpSpPr>
        <p:pic>
          <p:nvPicPr>
            <p:cNvPr id="333" name="Рисунок 33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979459-8BD7-EE0F-9B11-25115FBC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6282" y="3544250"/>
              <a:ext cx="911712" cy="91171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34" name="Рисунок 333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8C75FB-3E10-7D2B-6E5F-DD56FE1A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1120" flipH="1"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1D4713-4499-BE1A-931D-97BC6802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126" y="3567293"/>
              <a:ext cx="924935" cy="924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6" name="Рисунок 335">
              <a:extLst>
                <a:ext uri="{FF2B5EF4-FFF2-40B4-BE49-F238E27FC236}">
                  <a16:creationId xmlns:a16="http://schemas.microsoft.com/office/drawing/2014/main" id="{82AE56C9-6C03-0BC3-7A55-B5BA6675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508466" flipH="1">
              <a:off x="3750712" y="3453356"/>
              <a:ext cx="790207" cy="1086535"/>
            </a:xfrm>
            <a:prstGeom prst="rect">
              <a:avLst/>
            </a:prstGeom>
          </p:spPr>
        </p:pic>
        <p:pic>
          <p:nvPicPr>
            <p:cNvPr id="337" name="Рисунок 33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33FAE2-06F0-E4A6-757C-8DDB2F91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650" y="3531027"/>
              <a:ext cx="901569" cy="90156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38" name="Рисунок 33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F1015-B202-804F-610B-F37FF4F3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9653" y="3579088"/>
              <a:ext cx="817541" cy="817541"/>
            </a:xfrm>
            <a:prstGeom prst="rect">
              <a:avLst/>
            </a:prstGeom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A90BB5B8-7CF5-3824-DE52-3E7BCBDF2FA8}"/>
              </a:ext>
            </a:extLst>
          </p:cNvPr>
          <p:cNvGrpSpPr/>
          <p:nvPr/>
        </p:nvGrpSpPr>
        <p:grpSpPr>
          <a:xfrm>
            <a:off x="630764" y="5233321"/>
            <a:ext cx="4653270" cy="957495"/>
            <a:chOff x="701656" y="3521372"/>
            <a:chExt cx="4653270" cy="957495"/>
          </a:xfrm>
        </p:grpSpPr>
        <p:pic>
          <p:nvPicPr>
            <p:cNvPr id="340" name="Рисунок 33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29256-6290-37EC-D166-AF179063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1" name="Рисунок 340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8EBAE-D804-89BE-B8EC-9E023877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2146" y="3579193"/>
              <a:ext cx="817542" cy="817542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20A4C4-8A6E-CD5D-0CCA-9818AE99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97" y="3521372"/>
              <a:ext cx="924935" cy="92493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931959BD-A9CC-284B-CD8A-008410C3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15666" flipH="1">
              <a:off x="3200614" y="3414062"/>
              <a:ext cx="815064" cy="1120713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403035-3648-00DB-BBB4-4088CC3B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3357" y="3577298"/>
              <a:ext cx="901569" cy="90156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45" name="Рисунок 344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D5BCB-5396-8D00-9054-3CE47280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52587" y="3539534"/>
              <a:ext cx="817541" cy="817541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B8E37926-AE0C-85D4-EBA9-65139FC6D13A}"/>
              </a:ext>
            </a:extLst>
          </p:cNvPr>
          <p:cNvGrpSpPr/>
          <p:nvPr/>
        </p:nvGrpSpPr>
        <p:grpSpPr>
          <a:xfrm>
            <a:off x="6745495" y="3534678"/>
            <a:ext cx="4860259" cy="942283"/>
            <a:chOff x="701656" y="3536489"/>
            <a:chExt cx="4860259" cy="942283"/>
          </a:xfrm>
        </p:grpSpPr>
        <p:pic>
          <p:nvPicPr>
            <p:cNvPr id="347" name="Рисунок 346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015860-DC8C-AA74-9126-A4DEEC46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8" name="Рисунок 34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9E3E8-E311-FFBF-0B94-EBE96F73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535" y="3643800"/>
              <a:ext cx="817542" cy="81754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38B88-C9F2-F9FA-77BA-8BC062E1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2768" flipH="1">
              <a:off x="2151106" y="3553837"/>
              <a:ext cx="924935" cy="924935"/>
            </a:xfrm>
            <a:prstGeom prst="rect">
              <a:avLst/>
            </a:prstGeom>
          </p:spPr>
        </p:pic>
        <p:pic>
          <p:nvPicPr>
            <p:cNvPr id="350" name="Рисунок 349">
              <a:extLst>
                <a:ext uri="{FF2B5EF4-FFF2-40B4-BE49-F238E27FC236}">
                  <a16:creationId xmlns:a16="http://schemas.microsoft.com/office/drawing/2014/main" id="{EE9165E2-11C2-8D8F-DEAD-5EA1AC69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 flipH="1">
              <a:off x="4582242" y="3412401"/>
              <a:ext cx="824987" cy="1134358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FBC92-B3B8-9F12-74F7-F1A9E01A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995" y="3536489"/>
              <a:ext cx="901569" cy="90156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EFF82-8CEC-4210-4E5A-A20907B2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4955" y="3644161"/>
              <a:ext cx="817541" cy="8175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EF2D4004-2181-8A77-C6A8-E067DCB4F60D}"/>
              </a:ext>
            </a:extLst>
          </p:cNvPr>
          <p:cNvGrpSpPr/>
          <p:nvPr/>
        </p:nvGrpSpPr>
        <p:grpSpPr>
          <a:xfrm>
            <a:off x="6748512" y="5151884"/>
            <a:ext cx="4715387" cy="1193063"/>
            <a:chOff x="701656" y="3453435"/>
            <a:chExt cx="4715387" cy="1193063"/>
          </a:xfrm>
        </p:grpSpPr>
        <p:pic>
          <p:nvPicPr>
            <p:cNvPr id="356" name="Рисунок 3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C7057F-014E-57A6-7395-982AC75A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7" name="Рисунок 35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931D2-84E9-CAD7-46B5-DA4793A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3DBE00-F8ED-BC35-B156-1BF7E56A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9897" y="3521372"/>
              <a:ext cx="924935" cy="924935"/>
            </a:xfrm>
            <a:prstGeom prst="rect">
              <a:avLst/>
            </a:prstGeom>
          </p:spPr>
        </p:pic>
        <p:pic>
          <p:nvPicPr>
            <p:cNvPr id="359" name="Рисунок 358">
              <a:extLst>
                <a:ext uri="{FF2B5EF4-FFF2-40B4-BE49-F238E27FC236}">
                  <a16:creationId xmlns:a16="http://schemas.microsoft.com/office/drawing/2014/main" id="{87CBE33E-BE72-62B8-8183-49EFDF6C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3816961" y="3453435"/>
              <a:ext cx="867682" cy="1193063"/>
            </a:xfrm>
            <a:prstGeom prst="rect">
              <a:avLst/>
            </a:prstGeom>
          </p:spPr>
        </p:pic>
        <p:pic>
          <p:nvPicPr>
            <p:cNvPr id="360" name="Рисунок 359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C0D4-A745-2747-F2F8-95F5E148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474" y="3543681"/>
              <a:ext cx="901569" cy="9015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61" name="Рисунок 360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A70D6E-4EB3-268E-723F-D7B5766D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9299" y="3579087"/>
              <a:ext cx="817541" cy="8175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FC268567-985F-71C0-DC67-DEEB9A0D780C}"/>
              </a:ext>
            </a:extLst>
          </p:cNvPr>
          <p:cNvSpPr/>
          <p:nvPr/>
        </p:nvSpPr>
        <p:spPr>
          <a:xfrm>
            <a:off x="6801751" y="514151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2159C7BD-F5E8-6808-4D1E-E3FF15DFEFCD}"/>
              </a:ext>
            </a:extLst>
          </p:cNvPr>
          <p:cNvSpPr/>
          <p:nvPr/>
        </p:nvSpPr>
        <p:spPr>
          <a:xfrm>
            <a:off x="6800671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2" name="Прямоугольник: скругленные углы 321">
            <a:extLst>
              <a:ext uri="{FF2B5EF4-FFF2-40B4-BE49-F238E27FC236}">
                <a16:creationId xmlns:a16="http://schemas.microsoft.com/office/drawing/2014/main" id="{B9CC7093-620B-B03F-EEC6-6CB2ADA2C09B}"/>
              </a:ext>
            </a:extLst>
          </p:cNvPr>
          <p:cNvSpPr/>
          <p:nvPr/>
        </p:nvSpPr>
        <p:spPr>
          <a:xfrm>
            <a:off x="669537" y="5128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3" name="Прямоугольник: скругленные углы 322">
            <a:extLst>
              <a:ext uri="{FF2B5EF4-FFF2-40B4-BE49-F238E27FC236}">
                <a16:creationId xmlns:a16="http://schemas.microsoft.com/office/drawing/2014/main" id="{E0C9CD37-D2F5-2641-720B-D1CF653F1550}"/>
              </a:ext>
            </a:extLst>
          </p:cNvPr>
          <p:cNvSpPr/>
          <p:nvPr/>
        </p:nvSpPr>
        <p:spPr>
          <a:xfrm>
            <a:off x="672875" y="3442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95AFA90C-0926-228F-7187-AF77E9461891}"/>
              </a:ext>
            </a:extLst>
          </p:cNvPr>
          <p:cNvGrpSpPr/>
          <p:nvPr/>
        </p:nvGrpSpPr>
        <p:grpSpPr>
          <a:xfrm>
            <a:off x="2305069" y="667283"/>
            <a:ext cx="7829119" cy="1688873"/>
            <a:chOff x="2320413" y="678066"/>
            <a:chExt cx="7829119" cy="1688873"/>
          </a:xfrm>
        </p:grpSpPr>
        <p:grpSp>
          <p:nvGrpSpPr>
            <p:cNvPr id="367" name="Группа 366">
              <a:extLst>
                <a:ext uri="{FF2B5EF4-FFF2-40B4-BE49-F238E27FC236}">
                  <a16:creationId xmlns:a16="http://schemas.microsoft.com/office/drawing/2014/main" id="{774179BA-D959-DA7A-B6A2-CCE5614F4B4C}"/>
                </a:ext>
              </a:extLst>
            </p:cNvPr>
            <p:cNvGrpSpPr/>
            <p:nvPr/>
          </p:nvGrpSpPr>
          <p:grpSpPr>
            <a:xfrm>
              <a:off x="2320413" y="678066"/>
              <a:ext cx="4126635" cy="1682033"/>
              <a:chOff x="2320413" y="678066"/>
              <a:chExt cx="4126635" cy="1682033"/>
            </a:xfrm>
          </p:grpSpPr>
          <p:pic>
            <p:nvPicPr>
              <p:cNvPr id="371" name="Рисунок 370" descr="Изображение выглядит как текст, снимок экран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07C74EC-A931-28C0-C291-3415F8D89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3216" y="752168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372" name="Рисунок 371" descr="Изображение выглядит как растение, Цветоножка, лепесток, орхиде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546205E-0751-DAC6-5FE2-33CA7D174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768" y="678066"/>
                <a:ext cx="1682033" cy="1682033"/>
              </a:xfrm>
              <a:prstGeom prst="rect">
                <a:avLst/>
              </a:prstGeom>
            </p:spPr>
          </p:pic>
          <p:pic>
            <p:nvPicPr>
              <p:cNvPr id="373" name="Рисунок 372" descr="Изображение выглядит как млекопитающее, жираф, Жирафовые, Земное животно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85F1086-308E-DC5C-1AB7-F59ADDF00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413" y="754048"/>
                <a:ext cx="1530071" cy="1530071"/>
              </a:xfrm>
              <a:prstGeom prst="rect">
                <a:avLst/>
              </a:prstGeom>
            </p:spPr>
          </p:pic>
        </p:grpSp>
        <p:pic>
          <p:nvPicPr>
            <p:cNvPr id="368" name="Рисунок 36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764AE9-37B4-2BFC-88DB-4CB71A40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997" y="685404"/>
              <a:ext cx="1681535" cy="1681535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510793-F7BA-3D01-B3E7-439562B3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344" y="833939"/>
              <a:ext cx="1433696" cy="143369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DC1259-A8F7-6DE0-FC59-94FD8256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97" y="833939"/>
              <a:ext cx="1433696" cy="1433696"/>
            </a:xfrm>
            <a:prstGeom prst="rect">
              <a:avLst/>
            </a:prstGeom>
          </p:spPr>
        </p:pic>
      </p:grpSp>
      <p:grpSp>
        <p:nvGrpSpPr>
          <p:cNvPr id="374" name="Группа 373">
            <a:extLst>
              <a:ext uri="{FF2B5EF4-FFF2-40B4-BE49-F238E27FC236}">
                <a16:creationId xmlns:a16="http://schemas.microsoft.com/office/drawing/2014/main" id="{258A3185-F298-B738-A93D-023857A8EE01}"/>
              </a:ext>
            </a:extLst>
          </p:cNvPr>
          <p:cNvGrpSpPr/>
          <p:nvPr/>
        </p:nvGrpSpPr>
        <p:grpSpPr>
          <a:xfrm>
            <a:off x="515491" y="3465135"/>
            <a:ext cx="4852658" cy="1060874"/>
            <a:chOff x="556921" y="3465913"/>
            <a:chExt cx="4852658" cy="1060874"/>
          </a:xfrm>
        </p:grpSpPr>
        <p:pic>
          <p:nvPicPr>
            <p:cNvPr id="375" name="Рисунок 374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1D79A4-31E7-C0E3-69F5-BF386642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D0412-E558-378C-00E6-C09186F3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148" y="3492430"/>
              <a:ext cx="1034356" cy="103435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7" name="Рисунок 37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F7237-EE5B-ACCE-6FF5-B2D0EB5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671" y="3517304"/>
              <a:ext cx="940908" cy="940909"/>
            </a:xfrm>
            <a:prstGeom prst="rect">
              <a:avLst/>
            </a:prstGeom>
          </p:spPr>
        </p:pic>
        <p:pic>
          <p:nvPicPr>
            <p:cNvPr id="378" name="Рисунок 37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D8CB71-C955-6B1B-9F7B-4CC0637C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6921" y="3478947"/>
              <a:ext cx="1034050" cy="103405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79" name="Рисунок 37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DE500-A726-8FD7-9ADF-25778D9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6029" flipH="1">
              <a:off x="3065547" y="3567195"/>
              <a:ext cx="881643" cy="88164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FD4447-3167-F6EF-02B5-4E909643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7420" y="3465913"/>
              <a:ext cx="881643" cy="881643"/>
            </a:xfrm>
            <a:prstGeom prst="rect">
              <a:avLst/>
            </a:prstGeom>
          </p:spPr>
        </p:pic>
      </p:grpSp>
      <p:grpSp>
        <p:nvGrpSpPr>
          <p:cNvPr id="381" name="Группа 380">
            <a:extLst>
              <a:ext uri="{FF2B5EF4-FFF2-40B4-BE49-F238E27FC236}">
                <a16:creationId xmlns:a16="http://schemas.microsoft.com/office/drawing/2014/main" id="{80008EEA-00CE-7BC6-F2C3-F4A3819EE148}"/>
              </a:ext>
            </a:extLst>
          </p:cNvPr>
          <p:cNvGrpSpPr/>
          <p:nvPr/>
        </p:nvGrpSpPr>
        <p:grpSpPr>
          <a:xfrm>
            <a:off x="542094" y="5119949"/>
            <a:ext cx="4864014" cy="1087738"/>
            <a:chOff x="678212" y="3407677"/>
            <a:chExt cx="4864014" cy="1087738"/>
          </a:xfrm>
        </p:grpSpPr>
        <p:pic>
          <p:nvPicPr>
            <p:cNvPr id="382" name="Рисунок 381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2D3692-38F4-7D4A-583F-A20671D7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83" name="Рисунок 38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D36F60-F6AE-F956-CB7D-66B627A7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5595" y="3407677"/>
              <a:ext cx="1034356" cy="10343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4" name="Рисунок 38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C8690-7671-3193-BCF4-E131BFCF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85" name="Рисунок 384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4DA5D-EAEF-0406-5C2A-22A2B42C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176" y="3461364"/>
              <a:ext cx="1034050" cy="10340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6" name="Рисунок 3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76D62-1E84-9F30-A1E4-25D00361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4298" y="3528208"/>
              <a:ext cx="881643" cy="8816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7" name="Рисунок 386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E9F711-56BD-03B8-51B8-59FA06A2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0894" y="3550253"/>
              <a:ext cx="881643" cy="881643"/>
            </a:xfrm>
            <a:prstGeom prst="rect">
              <a:avLst/>
            </a:prstGeom>
          </p:spPr>
        </p:pic>
      </p:grpSp>
      <p:grpSp>
        <p:nvGrpSpPr>
          <p:cNvPr id="388" name="Группа 387">
            <a:extLst>
              <a:ext uri="{FF2B5EF4-FFF2-40B4-BE49-F238E27FC236}">
                <a16:creationId xmlns:a16="http://schemas.microsoft.com/office/drawing/2014/main" id="{8997F7BA-B740-FA1E-53AD-1DA77EFC02D1}"/>
              </a:ext>
            </a:extLst>
          </p:cNvPr>
          <p:cNvGrpSpPr/>
          <p:nvPr/>
        </p:nvGrpSpPr>
        <p:grpSpPr>
          <a:xfrm>
            <a:off x="6730813" y="3465135"/>
            <a:ext cx="4777682" cy="1075414"/>
            <a:chOff x="715001" y="3458912"/>
            <a:chExt cx="4777682" cy="1075414"/>
          </a:xfrm>
        </p:grpSpPr>
        <p:pic>
          <p:nvPicPr>
            <p:cNvPr id="389" name="Рисунок 388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399F8-953C-7ED7-EEA7-92B71D2F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801256" y="3498615"/>
              <a:ext cx="943221" cy="943222"/>
            </a:xfrm>
            <a:prstGeom prst="rect">
              <a:avLst/>
            </a:prstGeom>
          </p:spPr>
        </p:pic>
        <p:pic>
          <p:nvPicPr>
            <p:cNvPr id="390" name="Рисунок 389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1E5BE-2B77-4EBD-E8A2-A29A91E7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02341" y="3499969"/>
              <a:ext cx="1034356" cy="1034357"/>
            </a:xfrm>
            <a:prstGeom prst="rect">
              <a:avLst/>
            </a:prstGeom>
          </p:spPr>
        </p:pic>
        <p:pic>
          <p:nvPicPr>
            <p:cNvPr id="391" name="Рисунок 39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238C6-DECD-0B8F-8201-94A42EE0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001" y="3483544"/>
              <a:ext cx="940908" cy="9409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92" name="Рисунок 391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F3D62-50A9-9833-5896-ACFD9657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633" y="3458912"/>
              <a:ext cx="1034050" cy="1034051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2EA82B-3A3F-26B4-645E-C537B65F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59028" flipH="1">
              <a:off x="1443771" y="3530757"/>
              <a:ext cx="881643" cy="881643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86E00D-2283-7A17-FF92-D71C2F19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8234" y="3550253"/>
              <a:ext cx="881643" cy="8816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95" name="Группа 394">
            <a:extLst>
              <a:ext uri="{FF2B5EF4-FFF2-40B4-BE49-F238E27FC236}">
                <a16:creationId xmlns:a16="http://schemas.microsoft.com/office/drawing/2014/main" id="{5A2CA5BB-402C-4B97-17C8-FC4F2BBA896E}"/>
              </a:ext>
            </a:extLst>
          </p:cNvPr>
          <p:cNvGrpSpPr/>
          <p:nvPr/>
        </p:nvGrpSpPr>
        <p:grpSpPr>
          <a:xfrm>
            <a:off x="6703033" y="5183869"/>
            <a:ext cx="4794257" cy="1050045"/>
            <a:chOff x="678212" y="3484281"/>
            <a:chExt cx="4794257" cy="1050045"/>
          </a:xfrm>
        </p:grpSpPr>
        <p:pic>
          <p:nvPicPr>
            <p:cNvPr id="396" name="Рисунок 395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031C5-6529-5737-CF25-83E934C6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1D38AC-7733-8348-5A10-3992BF43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8113" y="3499969"/>
              <a:ext cx="1034356" cy="103435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98" name="Рисунок 39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49F18-3C6E-65BE-E741-92F5207E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99" name="Рисунок 398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2E29F6-9537-5438-82D4-EC64F779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4688" y="3484281"/>
              <a:ext cx="1034050" cy="103405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0" name="Рисунок 3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9CA21-E36E-0EC0-A0BE-F96D3054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02" y="3530757"/>
              <a:ext cx="881643" cy="881643"/>
            </a:xfrm>
            <a:prstGeom prst="rect">
              <a:avLst/>
            </a:prstGeom>
          </p:spPr>
        </p:pic>
        <p:pic>
          <p:nvPicPr>
            <p:cNvPr id="401" name="Рисунок 400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EFCE5A-8210-2065-4864-89F4F6D4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6045" y="3550253"/>
              <a:ext cx="881643" cy="881643"/>
            </a:xfrm>
            <a:prstGeom prst="rect">
              <a:avLst/>
            </a:prstGeom>
          </p:spPr>
        </p:pic>
      </p:grp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FC32CC27-5CC9-2840-1B1A-51FA62CEF20C}"/>
              </a:ext>
            </a:extLst>
          </p:cNvPr>
          <p:cNvSpPr/>
          <p:nvPr/>
        </p:nvSpPr>
        <p:spPr>
          <a:xfrm>
            <a:off x="659777" y="512862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3" name="Прямоугольник: скругленные углы 362">
            <a:extLst>
              <a:ext uri="{FF2B5EF4-FFF2-40B4-BE49-F238E27FC236}">
                <a16:creationId xmlns:a16="http://schemas.microsoft.com/office/drawing/2014/main" id="{918BD366-CEE2-685B-C351-8C599820A6AF}"/>
              </a:ext>
            </a:extLst>
          </p:cNvPr>
          <p:cNvSpPr/>
          <p:nvPr/>
        </p:nvSpPr>
        <p:spPr>
          <a:xfrm>
            <a:off x="6790911" y="34417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4" name="Прямоугольник: скругленные углы 363">
            <a:extLst>
              <a:ext uri="{FF2B5EF4-FFF2-40B4-BE49-F238E27FC236}">
                <a16:creationId xmlns:a16="http://schemas.microsoft.com/office/drawing/2014/main" id="{C82FAEA1-76EE-6DFF-573D-A063431E34EB}"/>
              </a:ext>
            </a:extLst>
          </p:cNvPr>
          <p:cNvSpPr/>
          <p:nvPr/>
        </p:nvSpPr>
        <p:spPr>
          <a:xfrm>
            <a:off x="6786148" y="513553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5" name="Прямоугольник: скругленные углы 364">
            <a:extLst>
              <a:ext uri="{FF2B5EF4-FFF2-40B4-BE49-F238E27FC236}">
                <a16:creationId xmlns:a16="http://schemas.microsoft.com/office/drawing/2014/main" id="{EB21476C-B72E-F223-C691-2A9B56497B33}"/>
              </a:ext>
            </a:extLst>
          </p:cNvPr>
          <p:cNvSpPr/>
          <p:nvPr/>
        </p:nvSpPr>
        <p:spPr>
          <a:xfrm>
            <a:off x="663115" y="34417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7" name="Группа 406">
            <a:extLst>
              <a:ext uri="{FF2B5EF4-FFF2-40B4-BE49-F238E27FC236}">
                <a16:creationId xmlns:a16="http://schemas.microsoft.com/office/drawing/2014/main" id="{F1410B30-43D2-0473-9209-D742A2E97562}"/>
              </a:ext>
            </a:extLst>
          </p:cNvPr>
          <p:cNvGrpSpPr/>
          <p:nvPr/>
        </p:nvGrpSpPr>
        <p:grpSpPr>
          <a:xfrm>
            <a:off x="2327348" y="775836"/>
            <a:ext cx="7431505" cy="1516088"/>
            <a:chOff x="2343745" y="776913"/>
            <a:chExt cx="7431505" cy="1516088"/>
          </a:xfrm>
        </p:grpSpPr>
        <p:grpSp>
          <p:nvGrpSpPr>
            <p:cNvPr id="408" name="Группа 407">
              <a:extLst>
                <a:ext uri="{FF2B5EF4-FFF2-40B4-BE49-F238E27FC236}">
                  <a16:creationId xmlns:a16="http://schemas.microsoft.com/office/drawing/2014/main" id="{EB4881A5-CEDF-F493-08A5-5B1B0B15B900}"/>
                </a:ext>
              </a:extLst>
            </p:cNvPr>
            <p:cNvGrpSpPr/>
            <p:nvPr/>
          </p:nvGrpSpPr>
          <p:grpSpPr>
            <a:xfrm>
              <a:off x="6249646" y="843323"/>
              <a:ext cx="3525604" cy="1449678"/>
              <a:chOff x="6249646" y="843323"/>
              <a:chExt cx="3525604" cy="1449678"/>
            </a:xfrm>
          </p:grpSpPr>
          <p:pic>
            <p:nvPicPr>
              <p:cNvPr id="412" name="Рисунок 41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6ACB9F-BA09-1CEE-BFCE-10BB93832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5572" y="843323"/>
                <a:ext cx="1449678" cy="1449678"/>
              </a:xfrm>
              <a:prstGeom prst="rect">
                <a:avLst/>
              </a:prstGeom>
            </p:spPr>
          </p:pic>
          <p:pic>
            <p:nvPicPr>
              <p:cNvPr id="413" name="Рисунок 412" descr="Изображение выглядит как оружие, нож, Оружие ближнего боя, Лезв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1E3AAB8-0ADC-DF05-05AE-A11533D62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50880">
                <a:off x="7399984" y="891837"/>
                <a:ext cx="1219830" cy="1219830"/>
              </a:xfrm>
              <a:prstGeom prst="rect">
                <a:avLst/>
              </a:prstGeom>
            </p:spPr>
          </p:pic>
          <p:pic>
            <p:nvPicPr>
              <p:cNvPr id="414" name="Рисунок 413" descr="Изображение выглядит как млекопитающее, дикобраз, еж, Ежовы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6D06111-8AE5-BD2E-4324-5DB27989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46" y="889535"/>
                <a:ext cx="1320895" cy="1320895"/>
              </a:xfrm>
              <a:prstGeom prst="rect">
                <a:avLst/>
              </a:prstGeom>
            </p:spPr>
          </p:pic>
        </p:grpSp>
        <p:pic>
          <p:nvPicPr>
            <p:cNvPr id="409" name="Рисунок 40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C0A53C-3843-F57E-DBC0-BA782DC1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038" y="776913"/>
              <a:ext cx="1449678" cy="1449678"/>
            </a:xfrm>
            <a:prstGeom prst="rect">
              <a:avLst/>
            </a:prstGeom>
          </p:spPr>
        </p:pic>
        <p:pic>
          <p:nvPicPr>
            <p:cNvPr id="410" name="Рисунок 40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6673C9-DC11-1ED2-9B83-95481E65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493" y="851266"/>
              <a:ext cx="1442955" cy="1282626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9C895B-CDB4-50E2-9372-4BBCF2FA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745" y="848398"/>
              <a:ext cx="1347868" cy="1347868"/>
            </a:xfrm>
            <a:prstGeom prst="rect">
              <a:avLst/>
            </a:prstGeom>
          </p:spPr>
        </p:pic>
      </p:grpSp>
      <p:grpSp>
        <p:nvGrpSpPr>
          <p:cNvPr id="415" name="Группа 414">
            <a:extLst>
              <a:ext uri="{FF2B5EF4-FFF2-40B4-BE49-F238E27FC236}">
                <a16:creationId xmlns:a16="http://schemas.microsoft.com/office/drawing/2014/main" id="{6E2D1A61-3282-6227-913B-D453BF704DFB}"/>
              </a:ext>
            </a:extLst>
          </p:cNvPr>
          <p:cNvGrpSpPr/>
          <p:nvPr/>
        </p:nvGrpSpPr>
        <p:grpSpPr>
          <a:xfrm>
            <a:off x="745942" y="3546095"/>
            <a:ext cx="4573385" cy="934501"/>
            <a:chOff x="731552" y="3553651"/>
            <a:chExt cx="4573385" cy="934501"/>
          </a:xfrm>
        </p:grpSpPr>
        <p:pic>
          <p:nvPicPr>
            <p:cNvPr id="416" name="Рисунок 41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0810F6-BFA2-BF42-6D03-6AB216B8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5316" y="3609315"/>
              <a:ext cx="878837" cy="8788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7" name="Рисунок 41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681D0-E686-AD25-8945-4CF598B2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2912" flipH="1">
              <a:off x="3878044" y="3628041"/>
              <a:ext cx="739497" cy="739496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474F8-70C7-0789-6A46-7E5DD842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4172" y="3652312"/>
              <a:ext cx="800765" cy="80076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9" name="Рисунок 41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94262A-4FBB-9186-C8A6-E1522760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CDC286-0444-2F83-3BC4-4C87D551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552" y="3596631"/>
              <a:ext cx="874761" cy="77756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21" name="Рисунок 42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D570B4-EED5-0C12-3DDC-89A1DAD0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3745" y="3624770"/>
              <a:ext cx="817117" cy="8171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422" name="Группа 421">
            <a:extLst>
              <a:ext uri="{FF2B5EF4-FFF2-40B4-BE49-F238E27FC236}">
                <a16:creationId xmlns:a16="http://schemas.microsoft.com/office/drawing/2014/main" id="{6595F752-3390-86FB-EC82-9B619FDF0E60}"/>
              </a:ext>
            </a:extLst>
          </p:cNvPr>
          <p:cNvGrpSpPr/>
          <p:nvPr/>
        </p:nvGrpSpPr>
        <p:grpSpPr>
          <a:xfrm>
            <a:off x="779471" y="5256214"/>
            <a:ext cx="4505195" cy="919097"/>
            <a:chOff x="787703" y="3553651"/>
            <a:chExt cx="4505195" cy="919097"/>
          </a:xfrm>
        </p:grpSpPr>
        <p:pic>
          <p:nvPicPr>
            <p:cNvPr id="423" name="Рисунок 42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9EEA0-DB1B-9BFE-78F3-7D276DD9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4061" y="3593911"/>
              <a:ext cx="878837" cy="87883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4" name="Рисунок 42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9FCA1D-2752-8132-D1CE-6BA56FD5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3797950" y="3635797"/>
              <a:ext cx="739497" cy="73949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5526A-DFF4-EC0B-9338-92F394B4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1880" y="3635408"/>
              <a:ext cx="800765" cy="8007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6" name="Рисунок 425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0C053-8A9F-20D5-252C-0E5B6D58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A03361-E8C0-C23F-C054-EE04FA5E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1485" y="3642256"/>
              <a:ext cx="874761" cy="7775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8" name="Рисунок 427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6AED2-9600-06CE-583C-7418F2E4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9" name="Группа 428">
            <a:extLst>
              <a:ext uri="{FF2B5EF4-FFF2-40B4-BE49-F238E27FC236}">
                <a16:creationId xmlns:a16="http://schemas.microsoft.com/office/drawing/2014/main" id="{D7550F9E-E15D-9ED8-50E8-12766CC18D81}"/>
              </a:ext>
            </a:extLst>
          </p:cNvPr>
          <p:cNvGrpSpPr/>
          <p:nvPr/>
        </p:nvGrpSpPr>
        <p:grpSpPr>
          <a:xfrm>
            <a:off x="6891240" y="3519203"/>
            <a:ext cx="4573465" cy="929384"/>
            <a:chOff x="787703" y="3534414"/>
            <a:chExt cx="4573465" cy="929384"/>
          </a:xfrm>
        </p:grpSpPr>
        <p:pic>
          <p:nvPicPr>
            <p:cNvPr id="430" name="Рисунок 42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E133DE-25FC-B44E-EE45-1E22A316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8960" y="3534414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1" name="Рисунок 43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56A2B-AD62-9EC9-DE0D-01A65050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1534977" y="3628187"/>
              <a:ext cx="739497" cy="73949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C4980E-77C6-E105-7FFF-F0868D9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03" y="3663033"/>
              <a:ext cx="800765" cy="800765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8F8982-610F-4033-FDA5-86FD38E35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24589" y="3581895"/>
              <a:ext cx="878837" cy="878837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CA538C-48D4-C8D1-4E8D-B805C2E3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529" y="3598726"/>
              <a:ext cx="874761" cy="7775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8D1088-9587-EECB-AFBB-39059784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</p:spPr>
        </p:pic>
      </p:grpSp>
      <p:grpSp>
        <p:nvGrpSpPr>
          <p:cNvPr id="436" name="Группа 435">
            <a:extLst>
              <a:ext uri="{FF2B5EF4-FFF2-40B4-BE49-F238E27FC236}">
                <a16:creationId xmlns:a16="http://schemas.microsoft.com/office/drawing/2014/main" id="{4BD5E3B5-4015-DA82-17EA-387B4F357B9D}"/>
              </a:ext>
            </a:extLst>
          </p:cNvPr>
          <p:cNvGrpSpPr/>
          <p:nvPr/>
        </p:nvGrpSpPr>
        <p:grpSpPr>
          <a:xfrm>
            <a:off x="6813716" y="5219439"/>
            <a:ext cx="4740569" cy="919297"/>
            <a:chOff x="684120" y="3524531"/>
            <a:chExt cx="4740569" cy="919297"/>
          </a:xfrm>
        </p:grpSpPr>
        <p:pic>
          <p:nvPicPr>
            <p:cNvPr id="437" name="Рисунок 436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530748-4187-5B50-6D6E-A748E81CC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868" y="3524531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8" name="Рисунок 43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905591-09DD-77F5-7899-EA2B323D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684120" y="3618435"/>
              <a:ext cx="739497" cy="739496"/>
            </a:xfrm>
            <a:prstGeom prst="rect">
              <a:avLst/>
            </a:prstGeom>
          </p:spPr>
        </p:pic>
        <p:pic>
          <p:nvPicPr>
            <p:cNvPr id="439" name="Рисунок 438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5B8E5B-1A87-D5D5-CDA5-B7444556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7714" y="3626711"/>
              <a:ext cx="800765" cy="8007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40" name="Рисунок 439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A7CF1-33CC-B829-85FD-C89C0463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52" y="3531335"/>
              <a:ext cx="878837" cy="8788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1" name="Рисунок 440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F3886C-6DEA-ABD1-019C-922DBD59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4526" y="3581972"/>
              <a:ext cx="874761" cy="777565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2BDD2C-DA2A-583A-BFD6-24B0C64A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8502" y="3626711"/>
              <a:ext cx="817117" cy="817117"/>
            </a:xfrm>
            <a:prstGeom prst="rect">
              <a:avLst/>
            </a:prstGeom>
          </p:spPr>
        </p:pic>
      </p:grpSp>
      <p:sp>
        <p:nvSpPr>
          <p:cNvPr id="403" name="Прямоугольник: скругленные углы 402">
            <a:extLst>
              <a:ext uri="{FF2B5EF4-FFF2-40B4-BE49-F238E27FC236}">
                <a16:creationId xmlns:a16="http://schemas.microsoft.com/office/drawing/2014/main" id="{AFA4BFBA-CED5-C3DB-31AA-C8A22100242D}"/>
              </a:ext>
            </a:extLst>
          </p:cNvPr>
          <p:cNvSpPr/>
          <p:nvPr/>
        </p:nvSpPr>
        <p:spPr>
          <a:xfrm>
            <a:off x="659338" y="513064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4" name="Прямоугольник: скругленные углы 403">
            <a:extLst>
              <a:ext uri="{FF2B5EF4-FFF2-40B4-BE49-F238E27FC236}">
                <a16:creationId xmlns:a16="http://schemas.microsoft.com/office/drawing/2014/main" id="{EEE497CB-EAB2-31AB-309A-17EC79FC8BCB}"/>
              </a:ext>
            </a:extLst>
          </p:cNvPr>
          <p:cNvSpPr/>
          <p:nvPr/>
        </p:nvSpPr>
        <p:spPr>
          <a:xfrm>
            <a:off x="6794004" y="3454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5" name="Прямоугольник: скругленные углы 404">
            <a:extLst>
              <a:ext uri="{FF2B5EF4-FFF2-40B4-BE49-F238E27FC236}">
                <a16:creationId xmlns:a16="http://schemas.microsoft.com/office/drawing/2014/main" id="{70284170-6D4F-9E5A-805E-0518084047FC}"/>
              </a:ext>
            </a:extLst>
          </p:cNvPr>
          <p:cNvSpPr/>
          <p:nvPr/>
        </p:nvSpPr>
        <p:spPr>
          <a:xfrm>
            <a:off x="6790938" y="51534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6" name="Прямоугольник: скругленные углы 405">
            <a:extLst>
              <a:ext uri="{FF2B5EF4-FFF2-40B4-BE49-F238E27FC236}">
                <a16:creationId xmlns:a16="http://schemas.microsoft.com/office/drawing/2014/main" id="{3C2C6D55-6E2A-CAA0-6172-F42BE5877907}"/>
              </a:ext>
            </a:extLst>
          </p:cNvPr>
          <p:cNvSpPr/>
          <p:nvPr/>
        </p:nvSpPr>
        <p:spPr>
          <a:xfrm>
            <a:off x="661445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7" name="Группа 446">
            <a:extLst>
              <a:ext uri="{FF2B5EF4-FFF2-40B4-BE49-F238E27FC236}">
                <a16:creationId xmlns:a16="http://schemas.microsoft.com/office/drawing/2014/main" id="{82FB7A05-C2B5-8F38-3C4F-8BD31734143C}"/>
              </a:ext>
            </a:extLst>
          </p:cNvPr>
          <p:cNvGrpSpPr/>
          <p:nvPr/>
        </p:nvGrpSpPr>
        <p:grpSpPr>
          <a:xfrm>
            <a:off x="2333781" y="751862"/>
            <a:ext cx="7630885" cy="1548612"/>
            <a:chOff x="2342188" y="767090"/>
            <a:chExt cx="7630885" cy="1548612"/>
          </a:xfrm>
        </p:grpSpPr>
        <p:grpSp>
          <p:nvGrpSpPr>
            <p:cNvPr id="448" name="Группа 447">
              <a:extLst>
                <a:ext uri="{FF2B5EF4-FFF2-40B4-BE49-F238E27FC236}">
                  <a16:creationId xmlns:a16="http://schemas.microsoft.com/office/drawing/2014/main" id="{BE7A7160-858F-3746-7DB5-575279125B14}"/>
                </a:ext>
              </a:extLst>
            </p:cNvPr>
            <p:cNvGrpSpPr/>
            <p:nvPr/>
          </p:nvGrpSpPr>
          <p:grpSpPr>
            <a:xfrm>
              <a:off x="3450899" y="767090"/>
              <a:ext cx="6522174" cy="1548612"/>
              <a:chOff x="3450899" y="767090"/>
              <a:chExt cx="6522174" cy="1548612"/>
            </a:xfrm>
          </p:grpSpPr>
          <p:pic>
            <p:nvPicPr>
              <p:cNvPr id="452" name="Рисунок 451" descr="Изображение выглядит как лошадь, жеребец, кобыла, гри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AFEA778-E857-048E-B99B-01BF1EDB0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899" y="781870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453" name="Рисунок 452" descr="Изображение выглядит как катание на сноуборде, искусство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56AE3F5-7681-73C3-5562-EE7F6215B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30" y="767090"/>
                <a:ext cx="1537443" cy="1537443"/>
              </a:xfrm>
              <a:prstGeom prst="rect">
                <a:avLst/>
              </a:prstGeom>
            </p:spPr>
          </p:pic>
          <p:pic>
            <p:nvPicPr>
              <p:cNvPr id="454" name="Рисунок 453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0AD6120-B92A-F328-6B86-EFF62168E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4396" y="978716"/>
                <a:ext cx="1312307" cy="1312307"/>
              </a:xfrm>
              <a:prstGeom prst="rect">
                <a:avLst/>
              </a:prstGeom>
            </p:spPr>
          </p:pic>
        </p:grpSp>
        <p:pic>
          <p:nvPicPr>
            <p:cNvPr id="449" name="Рисунок 44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28B94-8F00-2822-DB13-78A20D25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703" y="912008"/>
              <a:ext cx="1312307" cy="1312307"/>
            </a:xfrm>
            <a:prstGeom prst="rect">
              <a:avLst/>
            </a:prstGeom>
          </p:spPr>
        </p:pic>
        <p:pic>
          <p:nvPicPr>
            <p:cNvPr id="450" name="Рисунок 44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B01450-E084-FA06-5D17-BE7BEEAE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75" y="888940"/>
              <a:ext cx="1312307" cy="1312307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A253F1-6471-99B6-F7B3-6BAFE358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188" y="820971"/>
              <a:ext cx="1396225" cy="1396225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B840814F-7CAD-739D-422C-5672739AA944}"/>
              </a:ext>
            </a:extLst>
          </p:cNvPr>
          <p:cNvGrpSpPr/>
          <p:nvPr/>
        </p:nvGrpSpPr>
        <p:grpSpPr>
          <a:xfrm>
            <a:off x="714784" y="3477265"/>
            <a:ext cx="4879994" cy="1056230"/>
            <a:chOff x="725469" y="3491193"/>
            <a:chExt cx="4879994" cy="1056230"/>
          </a:xfrm>
        </p:grpSpPr>
        <p:pic>
          <p:nvPicPr>
            <p:cNvPr id="456" name="Рисунок 45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007C3F-9665-6E02-E393-50F92155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460" y="3500878"/>
              <a:ext cx="980894" cy="980894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7C861-D9AF-B013-4503-5D2ECE6C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2260" y="3491193"/>
              <a:ext cx="983203" cy="983203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5114EC-8FCD-5CF8-0546-A3C8F00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217740" y="3708195"/>
              <a:ext cx="839228" cy="839228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A6C083-282B-FB10-9EC3-9AE8916A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54031" flipH="1">
              <a:off x="2382496" y="3580204"/>
              <a:ext cx="839228" cy="839228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C9EAA-2838-4A64-7E3A-9AB47487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9231" y="3580204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1" name="Рисунок 46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352D0-3353-1EDF-2E49-EC9B5605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469" y="3525650"/>
              <a:ext cx="892894" cy="89289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426356DE-E91A-5C4E-984E-A560D55A3FD8}"/>
              </a:ext>
            </a:extLst>
          </p:cNvPr>
          <p:cNvGrpSpPr/>
          <p:nvPr/>
        </p:nvGrpSpPr>
        <p:grpSpPr>
          <a:xfrm>
            <a:off x="709515" y="5192559"/>
            <a:ext cx="4661874" cy="999644"/>
            <a:chOff x="720200" y="3483494"/>
            <a:chExt cx="4661874" cy="999644"/>
          </a:xfrm>
        </p:grpSpPr>
        <p:pic>
          <p:nvPicPr>
            <p:cNvPr id="463" name="Рисунок 462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79E03D-74FF-02B3-C8C1-534E48D6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385" y="3502244"/>
              <a:ext cx="980894" cy="980894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242EC-7AFB-D1F2-EAAD-1E1B46ECF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3239" y="3483494"/>
              <a:ext cx="983203" cy="983203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D8010F-6690-5FF7-2B8A-A7158598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846" y="3515043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6" name="Рисунок 465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ADCD0B-D94D-3EDA-9EB7-24C37330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3032" y="3565516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67" name="Рисунок 466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853E24-6214-5EBF-51DB-63806937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760" y="3568524"/>
              <a:ext cx="839228" cy="83922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6B72AE-1190-E29A-077F-74FE96E6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20200" y="3538683"/>
              <a:ext cx="892894" cy="892894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7234B4BC-9807-B069-7D2E-01C33D5AC224}"/>
              </a:ext>
            </a:extLst>
          </p:cNvPr>
          <p:cNvGrpSpPr/>
          <p:nvPr/>
        </p:nvGrpSpPr>
        <p:grpSpPr>
          <a:xfrm>
            <a:off x="6798142" y="3496063"/>
            <a:ext cx="4700564" cy="993636"/>
            <a:chOff x="717284" y="3499720"/>
            <a:chExt cx="4700564" cy="993636"/>
          </a:xfrm>
        </p:grpSpPr>
        <p:pic>
          <p:nvPicPr>
            <p:cNvPr id="470" name="Рисунок 469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D893A-128C-9119-B0A0-1A320A03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5463" y="3512462"/>
              <a:ext cx="980894" cy="980894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B020FD-0AB8-5373-7E2F-500FF64F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676" y="3499720"/>
              <a:ext cx="983203" cy="983203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E7D48C-A57C-4161-E03E-4B55959E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8620" y="3536152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3" name="Рисунок 472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5F4E3B-86DA-E3EF-E4EE-C61CE385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284" y="3553305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4" name="Рисунок 473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E26E3-9555-FED7-CFE2-F63FB466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4506" y="3592434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5" name="Рисунок 474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5BAD2B-E0DC-5692-0397-0278521D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3547" y="3530902"/>
              <a:ext cx="892894" cy="892894"/>
            </a:xfrm>
            <a:prstGeom prst="rect">
              <a:avLst/>
            </a:prstGeom>
          </p:spPr>
        </p:pic>
      </p:grpSp>
      <p:grpSp>
        <p:nvGrpSpPr>
          <p:cNvPr id="476" name="Группа 475">
            <a:extLst>
              <a:ext uri="{FF2B5EF4-FFF2-40B4-BE49-F238E27FC236}">
                <a16:creationId xmlns:a16="http://schemas.microsoft.com/office/drawing/2014/main" id="{DE661AE1-9CFA-75CE-D74D-EBEFCE86BE56}"/>
              </a:ext>
            </a:extLst>
          </p:cNvPr>
          <p:cNvGrpSpPr/>
          <p:nvPr/>
        </p:nvGrpSpPr>
        <p:grpSpPr>
          <a:xfrm>
            <a:off x="6806327" y="5178769"/>
            <a:ext cx="4810514" cy="1013434"/>
            <a:chOff x="725469" y="3480496"/>
            <a:chExt cx="4810514" cy="1013434"/>
          </a:xfrm>
        </p:grpSpPr>
        <p:pic>
          <p:nvPicPr>
            <p:cNvPr id="477" name="Рисунок 476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46938-C213-A3F1-26A2-8FFEB49B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824" y="3513036"/>
              <a:ext cx="980894" cy="980894"/>
            </a:xfrm>
            <a:prstGeom prst="rect">
              <a:avLst/>
            </a:prstGeom>
          </p:spPr>
        </p:pic>
        <p:pic>
          <p:nvPicPr>
            <p:cNvPr id="478" name="Рисунок 477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22E9B-E062-36DC-9B51-2ED6544FE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52519" flipH="1">
              <a:off x="4552780" y="3480496"/>
              <a:ext cx="983203" cy="983203"/>
            </a:xfrm>
            <a:prstGeom prst="rect">
              <a:avLst/>
            </a:prstGeom>
          </p:spPr>
        </p:pic>
        <p:pic>
          <p:nvPicPr>
            <p:cNvPr id="479" name="Рисунок 47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E44CE-A1C0-87AE-CE06-E36C4847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3727" y="3608585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0" name="Рисунок 479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015251-0DBD-9501-0DE4-3CEE59D66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91" y="3583869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81" name="Рисунок 480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BAB852-B9EA-9C76-DFB8-4AD95E22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7277" y="3567306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2" name="Рисунок 481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E681C-5EDE-B8C8-89E7-0BA478D6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25469" y="3525650"/>
              <a:ext cx="892894" cy="892894"/>
            </a:xfrm>
            <a:prstGeom prst="rect">
              <a:avLst/>
            </a:prstGeom>
          </p:spPr>
        </p:pic>
      </p:grpSp>
      <p:sp>
        <p:nvSpPr>
          <p:cNvPr id="443" name="Прямоугольник: скругленные углы 442">
            <a:extLst>
              <a:ext uri="{FF2B5EF4-FFF2-40B4-BE49-F238E27FC236}">
                <a16:creationId xmlns:a16="http://schemas.microsoft.com/office/drawing/2014/main" id="{B58FF15D-20A1-6F69-755D-41954E990634}"/>
              </a:ext>
            </a:extLst>
          </p:cNvPr>
          <p:cNvSpPr/>
          <p:nvPr/>
        </p:nvSpPr>
        <p:spPr>
          <a:xfrm>
            <a:off x="6789401" y="513477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4" name="Прямоугольник: скругленные углы 443">
            <a:extLst>
              <a:ext uri="{FF2B5EF4-FFF2-40B4-BE49-F238E27FC236}">
                <a16:creationId xmlns:a16="http://schemas.microsoft.com/office/drawing/2014/main" id="{EC4281FC-6A81-6972-EEF3-7FC7AC2B8558}"/>
              </a:ext>
            </a:extLst>
          </p:cNvPr>
          <p:cNvSpPr/>
          <p:nvPr/>
        </p:nvSpPr>
        <p:spPr>
          <a:xfrm>
            <a:off x="6800570" y="3435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5" name="Прямоугольник: скругленные углы 444">
            <a:extLst>
              <a:ext uri="{FF2B5EF4-FFF2-40B4-BE49-F238E27FC236}">
                <a16:creationId xmlns:a16="http://schemas.microsoft.com/office/drawing/2014/main" id="{793314D3-1966-2D51-1232-982425044F37}"/>
              </a:ext>
            </a:extLst>
          </p:cNvPr>
          <p:cNvSpPr/>
          <p:nvPr/>
        </p:nvSpPr>
        <p:spPr>
          <a:xfrm>
            <a:off x="672039" y="51182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6" name="Прямоугольник: скругленные углы 445">
            <a:extLst>
              <a:ext uri="{FF2B5EF4-FFF2-40B4-BE49-F238E27FC236}">
                <a16:creationId xmlns:a16="http://schemas.microsoft.com/office/drawing/2014/main" id="{14A55550-557D-01E5-CB3F-F483CF0534C1}"/>
              </a:ext>
            </a:extLst>
          </p:cNvPr>
          <p:cNvSpPr/>
          <p:nvPr/>
        </p:nvSpPr>
        <p:spPr>
          <a:xfrm>
            <a:off x="678154" y="34402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CF9005E4-8DCA-67A2-F293-AEEBDE047690}"/>
              </a:ext>
            </a:extLst>
          </p:cNvPr>
          <p:cNvGrpSpPr/>
          <p:nvPr/>
        </p:nvGrpSpPr>
        <p:grpSpPr>
          <a:xfrm>
            <a:off x="2339464" y="729447"/>
            <a:ext cx="7681043" cy="1516077"/>
            <a:chOff x="2347871" y="737405"/>
            <a:chExt cx="7681043" cy="1516077"/>
          </a:xfrm>
        </p:grpSpPr>
        <p:grpSp>
          <p:nvGrpSpPr>
            <p:cNvPr id="488" name="Группа 487">
              <a:extLst>
                <a:ext uri="{FF2B5EF4-FFF2-40B4-BE49-F238E27FC236}">
                  <a16:creationId xmlns:a16="http://schemas.microsoft.com/office/drawing/2014/main" id="{4025AE1D-8E76-BE89-4806-7917ADF369CE}"/>
                </a:ext>
              </a:extLst>
            </p:cNvPr>
            <p:cNvGrpSpPr/>
            <p:nvPr/>
          </p:nvGrpSpPr>
          <p:grpSpPr>
            <a:xfrm>
              <a:off x="2347871" y="782163"/>
              <a:ext cx="6599464" cy="1464569"/>
              <a:chOff x="2347871" y="782163"/>
              <a:chExt cx="6599464" cy="1464569"/>
            </a:xfrm>
          </p:grpSpPr>
          <p:pic>
            <p:nvPicPr>
              <p:cNvPr id="492" name="Рисунок 491" descr="Изображение выглядит как мультфильм, иллюстрация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CD1858-9C0D-C96F-D7EE-471A5B0BF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7255" y="782163"/>
                <a:ext cx="1450080" cy="1450080"/>
              </a:xfrm>
              <a:prstGeom prst="rect">
                <a:avLst/>
              </a:prstGeom>
            </p:spPr>
          </p:pic>
          <p:pic>
            <p:nvPicPr>
              <p:cNvPr id="493" name="Рисунок 492" descr="Изображение выглядит как рисунок, Человеческое лицо, мультфильм, зарисо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593B462-D1B2-F1BC-66C4-37BB6FCC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3898" y="873474"/>
                <a:ext cx="1338123" cy="1338123"/>
              </a:xfrm>
              <a:prstGeom prst="rect">
                <a:avLst/>
              </a:prstGeom>
            </p:spPr>
          </p:pic>
          <p:pic>
            <p:nvPicPr>
              <p:cNvPr id="494" name="Рисунок 493" descr="Изображение выглядит как искусство, цветок, снежин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B44C32-99F6-F504-9D2F-22000E711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871" y="861872"/>
                <a:ext cx="1384860" cy="1384860"/>
              </a:xfrm>
              <a:prstGeom prst="rect">
                <a:avLst/>
              </a:prstGeom>
            </p:spPr>
          </p:pic>
        </p:grpSp>
        <p:pic>
          <p:nvPicPr>
            <p:cNvPr id="489" name="Рисунок 48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F7BC48-5E38-B0E0-3AE3-0ED689A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36" y="913950"/>
              <a:ext cx="1239846" cy="1239846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5449-3F23-EE98-3A2B-9EE4D85A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34" y="796652"/>
              <a:ext cx="1450080" cy="1450080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54B7-D4A5-E9BE-F29E-CBC41E9E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99" y="737405"/>
              <a:ext cx="1516077" cy="1516077"/>
            </a:xfrm>
            <a:prstGeom prst="rect">
              <a:avLst/>
            </a:prstGeom>
          </p:spPr>
        </p:pic>
      </p:grpSp>
      <p:grpSp>
        <p:nvGrpSpPr>
          <p:cNvPr id="495" name="Группа 494">
            <a:extLst>
              <a:ext uri="{FF2B5EF4-FFF2-40B4-BE49-F238E27FC236}">
                <a16:creationId xmlns:a16="http://schemas.microsoft.com/office/drawing/2014/main" id="{DE47BCF1-326B-97D5-A2B5-33A26DE60857}"/>
              </a:ext>
            </a:extLst>
          </p:cNvPr>
          <p:cNvGrpSpPr/>
          <p:nvPr/>
        </p:nvGrpSpPr>
        <p:grpSpPr>
          <a:xfrm>
            <a:off x="758561" y="3495970"/>
            <a:ext cx="4643264" cy="976516"/>
            <a:chOff x="744461" y="3503852"/>
            <a:chExt cx="4643264" cy="976516"/>
          </a:xfrm>
        </p:grpSpPr>
        <p:pic>
          <p:nvPicPr>
            <p:cNvPr id="496" name="Рисунок 495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8712F7-6A2A-2A05-54B3-EEB1536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5743" y="3536172"/>
              <a:ext cx="926003" cy="926004"/>
            </a:xfrm>
            <a:prstGeom prst="rect">
              <a:avLst/>
            </a:prstGeom>
          </p:spPr>
        </p:pic>
        <p:pic>
          <p:nvPicPr>
            <p:cNvPr id="497" name="Рисунок 496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87A648-1CC1-2EF3-99A6-831F5C49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565" y="3554786"/>
              <a:ext cx="854509" cy="85450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98" name="Рисунок 49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41F5AC-C60A-B8B0-2C79-48C6195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4461" y="3562052"/>
              <a:ext cx="884354" cy="8843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99" name="Рисунок 49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9B058-19F8-3776-E986-CD5BE248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090619" y="3575894"/>
              <a:ext cx="791750" cy="79175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33930-91C6-2BDE-AFD7-3E6C3679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50766">
              <a:off x="1316174" y="3503852"/>
              <a:ext cx="926003" cy="926003"/>
            </a:xfrm>
            <a:prstGeom prst="rect">
              <a:avLst/>
            </a:prstGeom>
          </p:spPr>
        </p:pic>
        <p:pic>
          <p:nvPicPr>
            <p:cNvPr id="501" name="Рисунок 50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9A35F-F11E-8ACF-4A17-1A96B924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19577" y="3512220"/>
              <a:ext cx="968148" cy="968148"/>
            </a:xfrm>
            <a:prstGeom prst="rect">
              <a:avLst/>
            </a:prstGeom>
          </p:spPr>
        </p:pic>
      </p:grpSp>
      <p:grpSp>
        <p:nvGrpSpPr>
          <p:cNvPr id="502" name="Группа 501">
            <a:extLst>
              <a:ext uri="{FF2B5EF4-FFF2-40B4-BE49-F238E27FC236}">
                <a16:creationId xmlns:a16="http://schemas.microsoft.com/office/drawing/2014/main" id="{814E9B17-F8C7-D5CE-22C8-8A6CFBC740F7}"/>
              </a:ext>
            </a:extLst>
          </p:cNvPr>
          <p:cNvGrpSpPr/>
          <p:nvPr/>
        </p:nvGrpSpPr>
        <p:grpSpPr>
          <a:xfrm>
            <a:off x="716912" y="5165100"/>
            <a:ext cx="4522878" cy="1075097"/>
            <a:chOff x="702812" y="3470271"/>
            <a:chExt cx="4522878" cy="1075097"/>
          </a:xfrm>
        </p:grpSpPr>
        <p:pic>
          <p:nvPicPr>
            <p:cNvPr id="503" name="Рисунок 50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984EE-6880-0D1D-9A61-DB85DE85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812" y="3470271"/>
              <a:ext cx="926003" cy="92600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504" name="Рисунок 50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D227A-A9D7-FA3C-CA32-000A7114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9249" y="3561590"/>
              <a:ext cx="854509" cy="854509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0EE73D-7D13-3575-4160-26525DA5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368" y="3565063"/>
              <a:ext cx="884354" cy="884355"/>
            </a:xfrm>
            <a:prstGeom prst="rect">
              <a:avLst/>
            </a:prstGeom>
          </p:spPr>
        </p:pic>
        <p:pic>
          <p:nvPicPr>
            <p:cNvPr id="506" name="Рисунок 505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62291-2BCD-AC46-4452-38406763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940" y="3588146"/>
              <a:ext cx="791750" cy="79175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41D000-CABF-A0C7-0129-689273C3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0661" y="3531972"/>
              <a:ext cx="926003" cy="92600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08" name="Рисунок 507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DDCD9E-A8CC-4655-9A3A-9879113C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597" y="357722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9" name="Группа 508">
            <a:extLst>
              <a:ext uri="{FF2B5EF4-FFF2-40B4-BE49-F238E27FC236}">
                <a16:creationId xmlns:a16="http://schemas.microsoft.com/office/drawing/2014/main" id="{6B9E69EA-86FA-AE07-48E7-1EC3E9A9EBB8}"/>
              </a:ext>
            </a:extLst>
          </p:cNvPr>
          <p:cNvGrpSpPr/>
          <p:nvPr/>
        </p:nvGrpSpPr>
        <p:grpSpPr>
          <a:xfrm>
            <a:off x="6808106" y="3482720"/>
            <a:ext cx="4783065" cy="1007509"/>
            <a:chOff x="682606" y="3517349"/>
            <a:chExt cx="4783065" cy="1007509"/>
          </a:xfrm>
        </p:grpSpPr>
        <p:pic>
          <p:nvPicPr>
            <p:cNvPr id="510" name="Рисунок 50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7AF5D-FB5C-F585-15D7-529D91197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668" y="3547150"/>
              <a:ext cx="926003" cy="92600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1" name="Рисунок 51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6EF91A-7E57-2B02-7165-2BAF2D26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9014" y="3621703"/>
              <a:ext cx="854509" cy="85450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2" name="Рисунок 511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B0CAB-B96E-2BEF-51D7-20EFBC26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024BAE-2DDE-208D-0E76-F118F019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8878" y="3615020"/>
              <a:ext cx="791750" cy="791750"/>
            </a:xfrm>
            <a:prstGeom prst="rect">
              <a:avLst/>
            </a:prstGeom>
          </p:spPr>
        </p:pic>
        <p:pic>
          <p:nvPicPr>
            <p:cNvPr id="514" name="Рисунок 513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A00EF-C610-834A-A31B-32196265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8568" flipH="1">
              <a:off x="3874385" y="3517349"/>
              <a:ext cx="926003" cy="926003"/>
            </a:xfrm>
            <a:prstGeom prst="rect">
              <a:avLst/>
            </a:prstGeom>
          </p:spPr>
        </p:pic>
        <p:pic>
          <p:nvPicPr>
            <p:cNvPr id="515" name="Рисунок 514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E1487C-18E3-1D35-CFCB-6074B8F2B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76113" y="355671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16" name="Группа 515">
            <a:extLst>
              <a:ext uri="{FF2B5EF4-FFF2-40B4-BE49-F238E27FC236}">
                <a16:creationId xmlns:a16="http://schemas.microsoft.com/office/drawing/2014/main" id="{DEE57037-4FFB-8D24-EE62-0DBFDF528BE6}"/>
              </a:ext>
            </a:extLst>
          </p:cNvPr>
          <p:cNvGrpSpPr/>
          <p:nvPr/>
        </p:nvGrpSpPr>
        <p:grpSpPr>
          <a:xfrm>
            <a:off x="6821922" y="5180173"/>
            <a:ext cx="4905019" cy="984662"/>
            <a:chOff x="682606" y="3501381"/>
            <a:chExt cx="4905019" cy="984662"/>
          </a:xfrm>
        </p:grpSpPr>
        <p:pic>
          <p:nvPicPr>
            <p:cNvPr id="517" name="Рисунок 51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9547C-E35C-9D7F-6C83-E4E35383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6123" y="3560039"/>
              <a:ext cx="926003" cy="9260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18" name="Рисунок 51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1537C3-FE22-D80A-5FF4-CC8674F8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2490" y="3588273"/>
              <a:ext cx="854509" cy="854509"/>
            </a:xfrm>
            <a:prstGeom prst="rect">
              <a:avLst/>
            </a:prstGeom>
          </p:spPr>
        </p:pic>
        <p:pic>
          <p:nvPicPr>
            <p:cNvPr id="519" name="Рисунок 518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43A0C6-7ED4-882E-101B-743F8289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0" name="Рисунок 519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A07E1B-FE66-96E9-2A5E-43114E03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19858" y="3614120"/>
              <a:ext cx="791750" cy="791750"/>
            </a:xfrm>
            <a:prstGeom prst="rect">
              <a:avLst/>
            </a:prstGeom>
          </p:spPr>
        </p:pic>
        <p:pic>
          <p:nvPicPr>
            <p:cNvPr id="521" name="Рисунок 520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4D218F-C451-555B-03A3-813CC402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661622" y="3539215"/>
              <a:ext cx="926003" cy="926003"/>
            </a:xfrm>
            <a:prstGeom prst="rect">
              <a:avLst/>
            </a:prstGeom>
          </p:spPr>
        </p:pic>
        <p:pic>
          <p:nvPicPr>
            <p:cNvPr id="522" name="Рисунок 521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6D1E3F-EC6F-61A8-341C-95064705F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98" y="3501381"/>
              <a:ext cx="968148" cy="968148"/>
            </a:xfrm>
            <a:prstGeom prst="rect">
              <a:avLst/>
            </a:prstGeom>
          </p:spPr>
        </p:pic>
      </p:grpSp>
      <p:sp>
        <p:nvSpPr>
          <p:cNvPr id="483" name="Прямоугольник: скругленные углы 482">
            <a:extLst>
              <a:ext uri="{FF2B5EF4-FFF2-40B4-BE49-F238E27FC236}">
                <a16:creationId xmlns:a16="http://schemas.microsoft.com/office/drawing/2014/main" id="{A51FD35C-FEFF-AA53-8F95-679C6A6FBFE2}"/>
              </a:ext>
            </a:extLst>
          </p:cNvPr>
          <p:cNvSpPr/>
          <p:nvPr/>
        </p:nvSpPr>
        <p:spPr>
          <a:xfrm>
            <a:off x="6800570" y="514493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4" name="Прямоугольник: скругленные углы 483">
            <a:extLst>
              <a:ext uri="{FF2B5EF4-FFF2-40B4-BE49-F238E27FC236}">
                <a16:creationId xmlns:a16="http://schemas.microsoft.com/office/drawing/2014/main" id="{81E1E3E1-4E90-14DD-7E8D-AD0AA8669C6A}"/>
              </a:ext>
            </a:extLst>
          </p:cNvPr>
          <p:cNvSpPr/>
          <p:nvPr/>
        </p:nvSpPr>
        <p:spPr>
          <a:xfrm>
            <a:off x="6793084" y="34433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5" name="Прямоугольник: скругленные углы 484">
            <a:extLst>
              <a:ext uri="{FF2B5EF4-FFF2-40B4-BE49-F238E27FC236}">
                <a16:creationId xmlns:a16="http://schemas.microsoft.com/office/drawing/2014/main" id="{E520F8EF-2AD4-C277-9F76-BEF592531B6D}"/>
              </a:ext>
            </a:extLst>
          </p:cNvPr>
          <p:cNvSpPr/>
          <p:nvPr/>
        </p:nvSpPr>
        <p:spPr>
          <a:xfrm>
            <a:off x="679525" y="51237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6" name="Прямоугольник: скругленные углы 485">
            <a:extLst>
              <a:ext uri="{FF2B5EF4-FFF2-40B4-BE49-F238E27FC236}">
                <a16:creationId xmlns:a16="http://schemas.microsoft.com/office/drawing/2014/main" id="{7615C869-3FE1-F8B6-D63A-DA0FD5DF31A0}"/>
              </a:ext>
            </a:extLst>
          </p:cNvPr>
          <p:cNvSpPr/>
          <p:nvPr/>
        </p:nvSpPr>
        <p:spPr>
          <a:xfrm>
            <a:off x="675432" y="34493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89836" y="113489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2" grpId="0" animBg="1"/>
      <p:bldP spid="2" grpId="1" animBg="1"/>
      <p:bldP spid="3" grpId="0" animBg="1"/>
      <p:bldP spid="3" grpId="1" animBg="1"/>
      <p:bldP spid="24" grpId="0" animBg="1"/>
      <p:bldP spid="24" grpId="1" animBg="1"/>
      <p:bldP spid="25" grpId="0" animBg="1"/>
      <p:bldP spid="25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67E603-1C42-4D19-96A3-166B19183D18}"/>
</file>

<file path=customXml/itemProps2.xml><?xml version="1.0" encoding="utf-8"?>
<ds:datastoreItem xmlns:ds="http://schemas.openxmlformats.org/officeDocument/2006/customXml" ds:itemID="{DF3D6A4E-A089-49D3-BCAC-38167C3C935D}"/>
</file>

<file path=customXml/itemProps3.xml><?xml version="1.0" encoding="utf-8"?>
<ds:datastoreItem xmlns:ds="http://schemas.openxmlformats.org/officeDocument/2006/customXml" ds:itemID="{49427453-96FC-4011-8D14-4CDC96129A97}"/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19</cp:revision>
  <dcterms:created xsi:type="dcterms:W3CDTF">2025-02-10T10:27:52Z</dcterms:created>
  <dcterms:modified xsi:type="dcterms:W3CDTF">2025-03-01T10:50:38Z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