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99742"/>
            <a:ext cx="2427489" cy="2063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2" y="1597995"/>
            <a:ext cx="1525165" cy="1311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1607053"/>
            <a:ext cx="1564329" cy="1237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96" y="1564418"/>
            <a:ext cx="1575508" cy="1304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20725"/>
            <a:ext cx="1560561" cy="1306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3083242"/>
            <a:ext cx="1526255" cy="1144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331800" y="2087793"/>
            <a:ext cx="761101" cy="36598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80952" y="2033215"/>
            <a:ext cx="719381" cy="38505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Ошо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0941" y="3531389"/>
            <a:ext cx="762721" cy="35862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4079" y="3549013"/>
            <a:ext cx="743965" cy="34814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65281" y="2087794"/>
            <a:ext cx="718486" cy="330471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68" y="3075624"/>
            <a:ext cx="1547757" cy="12516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331800" y="3549013"/>
            <a:ext cx="722492" cy="37322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Ошу</a:t>
            </a:r>
          </a:p>
        </p:txBody>
      </p: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6575" y="2606040"/>
            <a:ext cx="1466850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1605E-6 L -0.21267 0.488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44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05E-6 L -0.3559 0.488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244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-0.50434 0.483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24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4568E-6 L -0.28402 0.195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97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44375 0.233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16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57066 0.240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120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FDDE58-2672-44FD-B6FB-968DFE9AFFDF}"/>
</file>

<file path=customXml/itemProps2.xml><?xml version="1.0" encoding="utf-8"?>
<ds:datastoreItem xmlns:ds="http://schemas.openxmlformats.org/officeDocument/2006/customXml" ds:itemID="{6E9514E6-DC6B-4B12-BCE5-024AB9C3C6DC}"/>
</file>

<file path=customXml/itemProps3.xml><?xml version="1.0" encoding="utf-8"?>
<ds:datastoreItem xmlns:ds="http://schemas.openxmlformats.org/officeDocument/2006/customXml" ds:itemID="{F9688FD4-F357-444D-8F6C-09D8379E000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Экран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19</cp:revision>
  <dcterms:created xsi:type="dcterms:W3CDTF">2024-05-05T16:12:00Z</dcterms:created>
  <dcterms:modified xsi:type="dcterms:W3CDTF">2024-12-17T13:59:46Z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14236B4CCBF44181B004F332F557A032_12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