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429240" y="3762375"/>
            <a:ext cx="17526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