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142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00925" y="1990725"/>
            <a:ext cx="293370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7</cp:revision>
  <dcterms:created xsi:type="dcterms:W3CDTF">2024-06-20T12:28:29Z</dcterms:created>
  <dcterms:modified xsi:type="dcterms:W3CDTF">2024-06-20T12:29:30Z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