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8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55FA5-2168-4C50-B4EC-7770D5701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9066E-B4C8-4F45-A45F-11AC9920C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6ED8E-9E55-4D98-99C6-7FCEBC0C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A7772-D169-4D40-8A55-C707D97A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3BE32-67B1-4AA5-AE9F-B559637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27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80184-9AE6-4881-95D7-E1189A3F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7D647-85B6-4B9D-9266-98EEA2FD1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3FF58-4BE5-49AB-8B01-3F1476D0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8434F-73C8-43C6-A79D-C5DDDC91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54DBC-3D1F-4066-8BF2-3B1B23BF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606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4313E0-D722-42FB-BBAD-3948FAA0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8BA70-E21A-49BC-92CA-12310EC1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20E5C1-C949-434D-A7C9-7F95ACFB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55CCA-038B-4168-B2EB-5C941DE1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A9868-5ACB-48B5-831D-7C03E02C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2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5AAE-B83E-42F0-8DB1-9CAF3B74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2DC06-89F7-4766-8D9E-FF727769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6B85A-2309-442F-817B-1363CB13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F7F87-8065-4809-90C4-B4D966D6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619CF-278B-4C1C-8C02-6068019C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6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33920-BF0F-4118-B763-208142E0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1C9E6-C467-4BE5-97B2-8E8E3D25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2A11B-E6EE-460B-A253-3535C454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6827B-052E-41DD-83C7-07D2076A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A44D-4398-41CD-A28A-F2318AEA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36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2D69-9B95-49B8-8CB8-5E62FF8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5FACB-9DA8-4A15-8DC2-8713D406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094E0-688D-4B6F-8AAD-C71809D8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00DD4-42F1-4470-BD8D-5C4F7452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B9605-8E3A-46C8-B42E-54844DFA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F4B30-BEB4-4FFA-B963-34160EFA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128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3A792-0797-4B7E-BA6A-77C9812A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01A59-8C5C-43A0-9729-507748F0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9534A0-667F-4C2E-B415-C9C4026D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5A0709-1BDF-4805-A582-86A5F8466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C5D256-954C-40E6-88C7-F0384950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0CE1F-B1F1-4A97-8B85-6D519918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1CC24-ECE7-481E-82C0-B4FB9529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E2A295-194A-44D5-99C4-5094E5F7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339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0BA5-4D29-41D5-864B-4582EA8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7076D9-7987-4E5A-A930-D82BFB91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5CB25D-BA77-4ED5-880E-14A96D3A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C0832-60F0-4BE4-969B-C97713EE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24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5F7FC4-82A4-45A7-A30B-ACCD3D4F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9F5F3-D153-4457-BC54-B7DC7A59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5FA835-5EF6-42D4-8146-64432252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2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31BD8-AB27-48DB-BC09-51E5CA15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85A112-8808-4809-B2C6-B07A1AF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5D9B30-1673-4246-A64A-A76A65F2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FEA92-09E2-45B7-98A1-F9A647C3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3509C-4D93-482A-B223-104306B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0DBF1-456D-4235-94D7-55DCCD43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47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F9C58-3278-4CD2-94FE-52369292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3542E9-55FF-4535-93D9-F943A72D3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F0170-0E4F-47C2-9101-F4B06DDC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F6CE2-7FBA-496E-B6D9-C8662B48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8607D-58C1-4074-86B8-0E363112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5C8637-7789-471C-AE79-92048AB1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0344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331E-4BE7-41B2-9EC6-19BFD418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20701-6948-4924-ABCF-7127455A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F0472-E646-4E29-B057-E3AE5A46D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A71B-070A-4D10-BDA8-C64EE2D3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76C66-DAA5-405F-AA53-E9A4718F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1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CB583-E30E-4FA4-B076-C3437182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DE318DC-558A-4F7F-85A6-DC7A56FE8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6" t="7640" r="13729" b="8430"/>
          <a:stretch/>
        </p:blipFill>
        <p:spPr>
          <a:xfrm>
            <a:off x="7577315" y="2007254"/>
            <a:ext cx="4590453" cy="475522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500AD-9562-44FB-B1C4-6C17D8A0D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45"/>
          <a:stretch/>
        </p:blipFill>
        <p:spPr>
          <a:xfrm>
            <a:off x="-817" y="2007254"/>
            <a:ext cx="4615503" cy="485074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BF424-3217-46A2-829F-C75E66ED4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5" y="4015510"/>
            <a:ext cx="1347641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8B05F-8314-4392-8A11-E02618BBE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78" y="3087010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BB5941-AF1D-4FFC-BE29-977E17389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25198" y="4105821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2A31FE-60B5-46F4-ABBA-F9D0051391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212" y="3127021"/>
            <a:ext cx="1113694" cy="111369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3022A4E-C08A-44FE-8AC2-5619150F6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39113" y="4105821"/>
            <a:ext cx="1144264" cy="11442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F05D15-14B2-444F-8276-D47C17AF3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56696" y="3039251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358E638-DA3F-479D-AE16-B12ABEA002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4081" flipH="1">
            <a:off x="2666843" y="4069374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40C2FD3-4684-4A70-BBC2-5D711885AC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13666" y="3070626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987FAFB-D510-4924-998C-44082E4BA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5919">
            <a:off x="2694119" y="4113832"/>
            <a:ext cx="1170991" cy="117099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E8E0517-4C5F-4B9D-9E1D-D210CC1E0E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67985" y="3025425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66715D-41CC-43E9-8F91-2A317E8D03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2312">
            <a:off x="2648729" y="4118355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B53F83-D1C6-4953-B0CB-9A57A2FDB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4754" y="3213050"/>
            <a:ext cx="1077227" cy="11168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DD8DF4-7E10-4448-8824-B78C25278E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796012" y="4239087"/>
            <a:ext cx="1078254" cy="107825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8DB40AC-E9C5-4DAA-8E87-ECEE332BA4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2081" y="3198785"/>
            <a:ext cx="1102725" cy="110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2D6CB0-6D23-47F7-A990-35D9632A92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824406" y="4111153"/>
            <a:ext cx="1111776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90A5C2-BB27-419C-8A09-A378CC61E8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3449">
            <a:off x="8224740" y="3085334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54DDA5C-5637-4710-8F1A-0AC73FA9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подарок Рисунок 21">
            <a:extLst>
              <a:ext uri="{FF2B5EF4-FFF2-40B4-BE49-F238E27FC236}">
                <a16:creationId xmlns:a16="http://schemas.microsoft.com/office/drawing/2014/main" id="{FF052018-CCA4-430F-9992-9AF39CF2E34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E140D5-1D27-450C-A0C4-8F8D96ACF86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4" b="9276"/>
          <a:stretch/>
        </p:blipFill>
        <p:spPr>
          <a:xfrm>
            <a:off x="4542710" y="178085"/>
            <a:ext cx="3106580" cy="2785022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57725" y="3275368"/>
            <a:ext cx="22574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2024-08-27T20:00:58Z</dcterms:created>
  <dcterms:modified xsi:type="dcterms:W3CDTF">2024-08-28T09:11:57Z</dcterms:modified>
</cp:coreProperties>
</file>