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195" y="2950340"/>
            <a:ext cx="1228201" cy="955008"/>
          </a:xfrm>
          <a:prstGeom prst="rect">
            <a:avLst/>
          </a:prstGeom>
          <a:noFill/>
          <a:ln>
            <a:noFill/>
          </a:ln>
          <a:effectLst>
            <a:glow rad="107031">
              <a:schemeClr val="bg1">
                <a:alpha val="89859"/>
              </a:schemeClr>
            </a:glow>
          </a:effectLst>
        </p:spPr>
      </p:pic>
      <p:pic>
        <p:nvPicPr>
          <p:cNvPr id="35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614791-4C8C-4505-81F1-E65FD6BBDE33}"/>
</file>

<file path=customXml/itemProps2.xml><?xml version="1.0" encoding="utf-8"?>
<ds:datastoreItem xmlns:ds="http://schemas.openxmlformats.org/officeDocument/2006/customXml" ds:itemID="{EEDB027B-A247-49E4-8859-6B1209D59DD6}"/>
</file>

<file path=customXml/itemProps3.xml><?xml version="1.0" encoding="utf-8"?>
<ds:datastoreItem xmlns:ds="http://schemas.openxmlformats.org/officeDocument/2006/customXml" ds:itemID="{4737914E-27CC-4656-BE96-5117251E39D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Марианна Сита</cp:lastModifiedBy>
  <cp:revision>6</cp:revision>
  <dcterms:created xsi:type="dcterms:W3CDTF">2024-12-15T12:28:05Z</dcterms:created>
  <dcterms:modified xsi:type="dcterms:W3CDTF">2024-12-15T21:34:59Z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