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tadata" ContentType="application/binary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" roundtripDataSignature="AMtx7mhW9/HRIdI8SVwizmsgoqUF/O5A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2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6" Type="http://customschemas.google.com/relationships/presentationmetadata" Target="metadata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1F610D-1C76-4A35-B240-AA1CAB097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B0BC7CD-1675-4AB2-90F5-24E34CD07253}"/>
              </a:ext>
            </a:extLst>
          </p:cNvPr>
          <p:cNvSpPr/>
          <p:nvPr/>
        </p:nvSpPr>
        <p:spPr>
          <a:xfrm>
            <a:off x="0" y="-34531"/>
            <a:ext cx="12313239" cy="6858000"/>
          </a:xfrm>
          <a:prstGeom prst="rect">
            <a:avLst/>
          </a:prstGeom>
          <a:solidFill>
            <a:schemeClr val="lt1">
              <a:alpha val="37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6" name="Google Shape;86;p1" title="gift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618" y="112483"/>
            <a:ext cx="1636233" cy="1216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F3CB17C-4016-4CF2-9FE2-8F0DD72157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769" y="4029452"/>
            <a:ext cx="2682240" cy="268224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DE8E096-0090-49E9-AD3B-6E4DF7AA64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6428" y="4029220"/>
            <a:ext cx="2682472" cy="2682472"/>
          </a:xfrm>
          <a:prstGeom prst="rect">
            <a:avLst/>
          </a:prstGeom>
        </p:spPr>
      </p:pic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DF9D3DFD-58B2-44BE-B474-EEAB53E93826}"/>
              </a:ext>
            </a:extLst>
          </p:cNvPr>
          <p:cNvSpPr/>
          <p:nvPr/>
        </p:nvSpPr>
        <p:spPr>
          <a:xfrm>
            <a:off x="1438421" y="5439719"/>
            <a:ext cx="995680" cy="6096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7C818EC-84E2-48BC-9E45-0984F6A85D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4958" y="5415280"/>
            <a:ext cx="1018120" cy="634039"/>
          </a:xfrm>
          <a:prstGeom prst="rect">
            <a:avLst/>
          </a:prstGeom>
        </p:spPr>
      </p:pic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85DCE126-872C-4E8D-8237-8B2AC26E3309}"/>
              </a:ext>
            </a:extLst>
          </p:cNvPr>
          <p:cNvSpPr/>
          <p:nvPr/>
        </p:nvSpPr>
        <p:spPr>
          <a:xfrm>
            <a:off x="1613061" y="5270634"/>
            <a:ext cx="646400" cy="923330"/>
          </a:xfrm>
          <a:prstGeom prst="rect">
            <a:avLst/>
          </a:prstGeom>
          <a:noFill/>
          <a:effectLst>
            <a:glow rad="12700">
              <a:schemeClr val="accent1">
                <a:alpha val="41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Б</a:t>
            </a:r>
          </a:p>
        </p:txBody>
      </p:sp>
      <p:sp>
        <p:nvSpPr>
          <p:cNvPr id="17" name="Прямокутник 16">
            <a:extLst>
              <a:ext uri="{FF2B5EF4-FFF2-40B4-BE49-F238E27FC236}">
                <a16:creationId xmlns:a16="http://schemas.microsoft.com/office/drawing/2014/main" id="{A9EBED91-DCD0-47B5-B29D-8629F18DC8DB}"/>
              </a:ext>
            </a:extLst>
          </p:cNvPr>
          <p:cNvSpPr/>
          <p:nvPr/>
        </p:nvSpPr>
        <p:spPr>
          <a:xfrm>
            <a:off x="5557254" y="5270634"/>
            <a:ext cx="6832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rgbClr val="4472C4"/>
                  </a:outerShdw>
                </a:effectLst>
              </a:rPr>
              <a:t>П</a:t>
            </a:r>
            <a:endParaRPr lang="uk-UA" sz="5400" b="1" dirty="0">
              <a:ln w="12700">
                <a:solidFill>
                  <a:srgbClr val="4472C4"/>
                </a:solidFill>
                <a:prstDash val="solid"/>
              </a:ln>
              <a:solidFill>
                <a:schemeClr val="tx1"/>
              </a:solidFill>
              <a:effectLst>
                <a:outerShdw dist="38100" dir="2640000" algn="bl" rotWithShape="0">
                  <a:srgbClr val="4472C4"/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3D9657-3CEE-45CF-9637-F4270D20B4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8424" y="454653"/>
            <a:ext cx="2919845" cy="29398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726E42-FE5C-46B0-820B-E397E5C42D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55218" y="1478446"/>
            <a:ext cx="1505773" cy="1129329"/>
          </a:xfrm>
          <a:prstGeom prst="rect">
            <a:avLst/>
          </a:prstGeom>
          <a:effectLst>
            <a:glow rad="381000">
              <a:schemeClr val="bg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68013F7-868F-4E95-B4A3-BC7AECB0FC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60622" y="4318887"/>
            <a:ext cx="536760" cy="5404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A21F99-1234-4C1B-A5CD-6174942DCE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93087" y="362986"/>
            <a:ext cx="2937767" cy="293776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EA890E1-FF63-4C55-9690-A413E5811E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00681" y="1175279"/>
            <a:ext cx="1851792" cy="1851792"/>
          </a:xfrm>
          <a:prstGeom prst="rect">
            <a:avLst/>
          </a:prstGeom>
          <a:effectLst>
            <a:glow rad="381000">
              <a:schemeClr val="bg1"/>
            </a:glow>
          </a:effectLst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336B031-7075-4350-8687-19EE0A2E5A0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23038" y="4269299"/>
            <a:ext cx="632236" cy="63223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BFCE25C-989C-4D34-80F0-EB7CA24E26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64599" y="173235"/>
            <a:ext cx="2466255" cy="300762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C744E84-3CFF-4AE9-94C0-6905513AD37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72233" y="1028971"/>
            <a:ext cx="1908688" cy="1908688"/>
          </a:xfrm>
          <a:prstGeom prst="rect">
            <a:avLst/>
          </a:prstGeom>
          <a:effectLst>
            <a:glow rad="266700">
              <a:schemeClr val="bg1"/>
            </a:glow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DD012D0E-2ED5-4BB8-9FCE-35261389151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662352">
            <a:off x="2365456" y="4259481"/>
            <a:ext cx="502113" cy="61396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DD4E56D-040B-4FC8-BE1D-70B4FA4F206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20503" y="316736"/>
            <a:ext cx="3112264" cy="311226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A2517C7-E764-46D4-8D3F-A0C1AA57BA4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20049" y="1483134"/>
            <a:ext cx="1635646" cy="1635646"/>
          </a:xfrm>
          <a:prstGeom prst="rect">
            <a:avLst/>
          </a:prstGeom>
          <a:effectLst>
            <a:glow rad="330200">
              <a:schemeClr val="bg1"/>
            </a:glow>
          </a:effectLst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2D72148-EE66-4002-9359-4B25BC8F13E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169002" y="4505631"/>
            <a:ext cx="627941" cy="62794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0314B36-69DD-4DA3-9242-7CD9B9177C9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14062" y="490633"/>
            <a:ext cx="2570301" cy="268247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EF9C03E0-E304-4D4F-8C50-D30ECE18200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107311" y="1001275"/>
            <a:ext cx="2026439" cy="2026439"/>
          </a:xfrm>
          <a:prstGeom prst="rect">
            <a:avLst/>
          </a:prstGeom>
          <a:effectLst>
            <a:glow rad="292100">
              <a:schemeClr val="bg1"/>
            </a:glo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F928A239-B069-4C6F-957A-16F214B93E2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552606">
            <a:off x="6169384" y="4308639"/>
            <a:ext cx="536760" cy="56092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866A0DE-15F6-43CB-BE08-7F7C5753C68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13072" y="112483"/>
            <a:ext cx="3249600" cy="335073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052B5682-471C-43E3-ACBC-F2D1333E5E6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250708" y="1692270"/>
            <a:ext cx="1633435" cy="1635646"/>
          </a:xfrm>
          <a:prstGeom prst="rect">
            <a:avLst/>
          </a:prstGeom>
          <a:effectLst>
            <a:glow rad="266700">
              <a:schemeClr val="bg1"/>
            </a:glow>
          </a:effectLst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8BBD61E0-75FA-4711-82A8-BC7156D7BBF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21416555">
            <a:off x="1118150" y="4297392"/>
            <a:ext cx="812204" cy="83810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E38B46A-8332-4FEC-9054-8BFFFB34E59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842820" y="558536"/>
            <a:ext cx="2712879" cy="280604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4A38F47-3257-4856-9C6D-4C22531133F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547767" y="1662378"/>
            <a:ext cx="1163946" cy="1379260"/>
          </a:xfrm>
          <a:prstGeom prst="rect">
            <a:avLst/>
          </a:prstGeom>
          <a:effectLst>
            <a:glow rad="279400">
              <a:schemeClr val="bg1"/>
            </a:glow>
          </a:effectLst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9D3F3D4D-D039-4B7F-8EAD-D400CDC683A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461172" y="4546052"/>
            <a:ext cx="763927" cy="789677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EAF8785-CEC0-40F7-8E63-363E7AC8CB9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999667" y="-38201"/>
            <a:ext cx="3977358" cy="397735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207034FE-EF7A-425A-A66F-FBFC5CBC3B31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662774" y="1158690"/>
            <a:ext cx="2571959" cy="1928969"/>
          </a:xfrm>
          <a:prstGeom prst="rect">
            <a:avLst/>
          </a:prstGeom>
          <a:effectLst>
            <a:glow rad="304800">
              <a:schemeClr val="bg1"/>
            </a:glow>
          </a:effectLst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C878B96B-AC3D-4DFE-90F1-B8C5D1E261F1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493617" y="4716446"/>
            <a:ext cx="825599" cy="82559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CBEC7AD-F4AA-45BE-924E-A9ADD46011E6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313544" y="341222"/>
            <a:ext cx="2977886" cy="27903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853028-8053-454D-821E-1240952C690C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 rot="1804669">
            <a:off x="3542350" y="1537106"/>
            <a:ext cx="1425920" cy="1313586"/>
          </a:xfrm>
          <a:prstGeom prst="rect">
            <a:avLst/>
          </a:prstGeom>
          <a:effectLst>
            <a:glow rad="2540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7A21FF9-80B0-4CB5-82C8-56ED94B4F9B3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984023" y="4468455"/>
            <a:ext cx="837370" cy="78589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E04CE00-1BDA-41B0-8D93-0007A32641C6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2047134" y="277931"/>
            <a:ext cx="3563645" cy="357793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FED8A5E-3C89-428A-A116-6D66122DE293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3237803" y="1597955"/>
            <a:ext cx="1400541" cy="1400541"/>
          </a:xfrm>
          <a:prstGeom prst="rect">
            <a:avLst/>
          </a:prstGeom>
          <a:effectLst>
            <a:glow rad="266700">
              <a:schemeClr val="bg1"/>
            </a:glo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9192A0E9-330F-4146-AF55-81FD7A9F0FD0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 rot="2151835">
            <a:off x="2035466" y="4491389"/>
            <a:ext cx="1071540" cy="107704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A1A279-173C-447F-B98B-5E0E4F006CF9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059144" y="333083"/>
            <a:ext cx="6122772" cy="6122772"/>
          </a:xfrm>
          <a:prstGeom prst="rect">
            <a:avLst/>
          </a:prstGeom>
        </p:spPr>
      </p:pic>
      <p:pic>
        <p:nvPicPr>
          <p:cNvPr id="248" name="Picture 247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7462793" y="1585324"/>
            <a:ext cx="4333875" cy="4600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438 0.18773 L 0.08438 0.18773 C 0.08633 0.18981 0.08841 0.19236 0.0905 0.19444 C 0.09115 0.19514 0.09219 0.19491 0.09284 0.19583 C 0.09349 0.19699 0.09375 0.19884 0.0944 0.2 C 0.09505 0.20116 0.09596 0.20162 0.09662 0.20278 C 0.09753 0.20393 0.09818 0.20579 0.09896 0.20694 C 0.10052 0.20879 0.10235 0.20995 0.10365 0.21227 C 0.10443 0.21366 0.10508 0.21528 0.10599 0.21643 C 0.10742 0.21852 0.10925 0.21967 0.11055 0.22199 C 0.11628 0.23217 0.10925 0.21921 0.11524 0.23171 C 0.11589 0.2331 0.1168 0.23426 0.11758 0.23588 C 0.1181 0.23704 0.11849 0.23866 0.11914 0.23981 C 0.11979 0.24167 0.1207 0.24352 0.12136 0.24537 C 0.12201 0.24722 0.1224 0.24907 0.12292 0.25092 C 0.12357 0.25278 0.12461 0.2544 0.12526 0.25648 C 0.12591 0.2581 0.1263 0.26018 0.12682 0.2618 C 0.12721 0.26342 0.128 0.26458 0.12839 0.26597 C 0.13203 0.28079 0.128 0.26898 0.13138 0.27847 C 0.13294 0.28611 0.13203 0.28102 0.13373 0.29352 L 0.13451 0.29907 C 0.13477 0.34815 0.13477 0.39722 0.13529 0.44629 C 0.13529 0.44861 0.13477 0.45324 0.13607 0.45324 C 0.13737 0.45324 0.13607 0.44861 0.13607 0.44629 L 0.13607 0.44629 " pathEditMode="relative" ptsTypes="AAAAAAAAAAAAAAAAAAAAAAAAA">
                                      <p:cBhvr>
                                        <p:cTn id="14" dur="1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06 0.17477 L 0.01106 0.17477 C 0.00963 0.18218 0.00885 0.19005 0.0069 0.19699 C 0.00403 0.20602 -0.00417 0.21204 -0.00847 0.21667 C -0.01368 0.22222 -0.01381 0.22384 -0.01953 0.23148 C -0.02448 0.23796 -0.02748 0.23935 -0.03347 0.2463 C -0.03685 0.25023 -0.03972 0.25532 -0.0431 0.25856 C -0.04493 0.26042 -0.05664 0.26667 -0.05977 0.27106 C -0.06237 0.27454 -0.06459 0.27893 -0.0668 0.28333 C -0.06784 0.28565 -0.06823 0.28889 -0.06953 0.29074 C -0.07071 0.29236 -0.0724 0.29236 -0.0737 0.29329 C -0.07657 0.29745 -0.07943 0.30139 -0.08203 0.30556 C -0.08399 0.3088 -0.08568 0.3125 -0.08763 0.31551 C -0.08894 0.31736 -0.09063 0.31829 -0.0918 0.32037 C -0.10274 0.33981 -0.09245 0.32616 -0.10144 0.34028 C -0.10743 0.34954 -0.11029 0.35116 -0.11537 0.3625 C -0.11706 0.3662 -0.1181 0.37083 -0.11953 0.37477 C -0.12084 0.37824 -0.12253 0.38125 -0.1237 0.38472 C -0.1349 0.41597 -0.125 0.39005 -0.13203 0.41181 C -0.13295 0.41435 -0.13412 0.41667 -0.13477 0.41921 C -0.13594 0.42315 -0.13698 0.43287 -0.13763 0.43657 C -0.13802 0.43912 -0.13828 0.44167 -0.13894 0.44398 C -0.14063 0.44954 -0.14115 0.45023 -0.1431 0.45393 L -0.1431 0.45393 " pathEditMode="relative" ptsTypes="AAAAAAAAAAAAAAAAAAAAAAAA">
                                      <p:cBhvr>
                                        <p:cTn id="38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97 0.19005 L -0.01797 0.19005 C -0.02214 0.19167 -0.02656 0.19213 -0.03047 0.19491 C -0.0336 0.197 -0.03568 0.20278 -0.0388 0.20487 L -0.04297 0.20718 C -0.05417 0.22037 -0.04076 0.20301 -0.05 0.21968 C -0.05117 0.22176 -0.05274 0.22292 -0.05417 0.22454 C -0.05508 0.22709 -0.0556 0.2301 -0.0569 0.23195 C -0.05808 0.23357 -0.05977 0.23334 -0.06107 0.2345 C -0.06263 0.23565 -0.0638 0.23797 -0.06524 0.23936 C -0.06706 0.24121 -0.06914 0.2419 -0.07084 0.24422 C -0.07383 0.24862 -0.07591 0.25533 -0.07917 0.25903 C -0.08906 0.27084 -0.08516 0.26482 -0.09167 0.27639 C -0.09518 0.29514 -0.08998 0.27269 -0.09714 0.28866 C -0.09818 0.29075 -0.09792 0.29399 -0.09857 0.29607 C -0.10274 0.3095 -0.10326 0.3095 -0.10834 0.31829 L -0.11107 0.33311 C -0.11159 0.33565 -0.11172 0.33843 -0.1125 0.34075 L -0.11524 0.34815 C -0.11576 0.35139 -0.11576 0.35487 -0.11667 0.35787 C -0.1181 0.3632 -0.12031 0.36783 -0.12214 0.37269 C -0.12318 0.37524 -0.12448 0.37732 -0.125 0.3801 C -0.12539 0.38264 -0.12565 0.38519 -0.1263 0.3875 C -0.128 0.39283 -0.1319 0.40232 -0.1319 0.40232 L -0.13464 0.41713 C -0.13516 0.41968 -0.13529 0.42246 -0.13607 0.42454 L -0.1388 0.43195 C -0.13933 0.43519 -0.14063 0.44584 -0.14167 0.44931 C -0.14245 0.45209 -0.14349 0.45417 -0.1444 0.45672 C -0.14714 0.47107 -0.14375 0.45787 -0.15 0.46899 C -0.15925 0.48565 -0.14584 0.46829 -0.1569 0.48149 C -0.1599 0.48959 -0.15964 0.48588 -0.15964 0.49144 L -0.15964 0.49144 " pathEditMode="relative" ptsTypes="AAAAAAAAAAAAAAAAAAAAAAAAAAAAAAAAA">
                                      <p:cBhvr>
                                        <p:cTn id="62" dur="1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4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4 0.16134 L 0.0254 0.16134 C 0.02995 0.16296 0.03464 0.16366 0.0392 0.1662 C 0.04037 0.1669 0.04883 0.17847 0.04896 0.17847 C 0.0517 0.18194 0.05495 0.18426 0.0573 0.18842 C 0.05912 0.19166 0.06081 0.19514 0.06277 0.19838 C 0.06563 0.20254 0.06941 0.20532 0.07253 0.2081 C 0.07344 0.21065 0.07422 0.21319 0.07527 0.21551 C 0.07787 0.22106 0.08021 0.2243 0.0836 0.22801 C 0.08542 0.22963 0.08737 0.23125 0.0892 0.23287 C 0.09063 0.23541 0.09193 0.23796 0.09336 0.24028 C 0.0948 0.24259 0.10092 0.25046 0.10313 0.25254 C 0.10482 0.2544 0.10691 0.25555 0.1086 0.25764 C 0.12396 0.27569 0.11433 0.26921 0.12396 0.27477 C 0.13503 0.28796 0.12162 0.27083 0.13086 0.28727 C 0.13204 0.28935 0.13373 0.29028 0.13503 0.29213 C 0.14193 0.30231 0.13607 0.29768 0.14336 0.30208 C 0.15079 0.32176 0.14102 0.29791 0.15027 0.31435 C 0.15144 0.31643 0.15209 0.31944 0.15313 0.32176 C 0.15443 0.325 0.15573 0.32847 0.1573 0.33171 C 0.15847 0.33426 0.16016 0.33634 0.16146 0.33912 C 0.16342 0.34375 0.16511 0.34884 0.16693 0.35393 L 0.1698 0.36134 C 0.17305 0.37893 0.17084 0.37176 0.17527 0.38356 C 0.17579 0.39028 0.17748 0.41528 0.17943 0.4206 L 0.18503 0.43541 L 0.18646 0.44537 L 0.18646 0.44537 " pathEditMode="relative" ptsTypes="AAAAAAAAAAAAAAAAAAAAAAAAAAAA">
                                      <p:cBhvr>
                                        <p:cTn id="86" dur="1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40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58 0.13542 L 0.02058 0.13542 C 0.02331 0.1419 0.02618 0.14838 0.02891 0.15509 C 0.02982 0.15741 0.03047 0.16042 0.03165 0.1625 C 0.03282 0.16458 0.03438 0.16574 0.03581 0.16736 C 0.04323 0.18727 0.03347 0.16319 0.04271 0.17986 C 0.05196 0.1963 0.03855 0.17893 0.04974 0.19213 C 0.05066 0.19468 0.05118 0.19745 0.05248 0.19954 C 0.05495 0.20347 0.06081 0.20949 0.06081 0.20949 C 0.06719 0.22639 0.06316 0.22222 0.07058 0.22662 C 0.07188 0.22917 0.07344 0.23148 0.07474 0.23403 C 0.07579 0.23634 0.07631 0.23935 0.07748 0.24143 C 0.08581 0.25625 0.07826 0.23009 0.08998 0.26134 C 0.0961 0.27755 0.08894 0.25949 0.09688 0.27616 C 0.10378 0.29028 0.09792 0.28218 0.10521 0.29097 C 0.10795 0.30532 0.10443 0.29213 0.11224 0.30324 C 0.11524 0.30764 0.11836 0.31227 0.12058 0.31806 L 0.12605 0.33287 C 0.12709 0.33542 0.12748 0.33866 0.12891 0.34028 L 0.13308 0.34514 C 0.13972 0.36296 0.1362 0.35579 0.14271 0.36736 C 0.14349 0.37292 0.14558 0.38843 0.14688 0.39213 L 0.14974 0.39954 C 0.15014 0.40278 0.15027 0.40625 0.15105 0.40949 C 0.15261 0.41458 0.1556 0.41852 0.15665 0.42431 C 0.16003 0.4419 0.15782 0.43472 0.16224 0.44653 C 0.16264 0.44884 0.16277 0.45162 0.16355 0.45393 C 0.16472 0.45671 0.16784 0.46134 0.16784 0.46134 L 0.16784 0.4588 " pathEditMode="relative" ptsTypes="AAAAAAAAAAAAAAAAAAAAAAAAAAAAA">
                                      <p:cBhvr>
                                        <p:cTn id="110" dur="1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100"/>
                            </p:stCondLst>
                            <p:childTnLst>
                              <p:par>
                                <p:cTn id="1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02 0.1912 L -0.03802 0.1912 C -0.03997 0.20092 -0.04023 0.21227 -0.04362 0.22083 C -0.04596 0.22639 -0.04805 0.23264 -0.05065 0.23796 C -0.05313 0.24329 -0.05677 0.24699 -0.05898 0.25278 C -0.0599 0.25532 -0.06055 0.2581 -0.06172 0.26018 C -0.06289 0.26227 -0.06458 0.26319 -0.06589 0.26528 C -0.06745 0.26736 -0.06875 0.26991 -0.07005 0.27268 C -0.07109 0.27477 -0.07148 0.27801 -0.07279 0.28009 C -0.07396 0.28171 -0.07565 0.28171 -0.07695 0.28241 C -0.08815 0.2956 -0.07474 0.27824 -0.08398 0.29491 C -0.08516 0.29699 -0.08685 0.29791 -0.08815 0.29977 C -0.08958 0.30185 -0.09076 0.30509 -0.09232 0.30717 C -0.09492 0.31088 -0.09831 0.31273 -0.10065 0.31713 L -0.10898 0.33194 C -0.11029 0.33426 -0.11146 0.33727 -0.11315 0.33935 C -0.11445 0.34097 -0.11602 0.34236 -0.11732 0.34421 C -0.12422 0.3544 -0.11836 0.34977 -0.12565 0.35416 C -0.13307 0.37384 -0.12331 0.35 -0.13255 0.36643 C -0.1418 0.38287 -0.12839 0.36551 -0.13945 0.3787 C -0.14688 0.39861 -0.13724 0.37454 -0.14648 0.3912 C -0.15573 0.40764 -0.14232 0.39028 -0.15339 0.40347 L -0.16172 0.42569 L -0.16458 0.4331 C -0.16497 0.43565 -0.16497 0.43842 -0.16589 0.44051 C -0.16927 0.44791 -0.17135 0.44213 -0.17292 0.45278 C -0.17344 0.45671 -0.17292 0.46111 -0.17292 0.46528 L -0.17292 0.46528 " pathEditMode="relative" ptsTypes="AAAAAAAAAAAAAAAAAAAAAAAAAAAA">
                                      <p:cBhvr>
                                        <p:cTn id="134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100"/>
                            </p:stCondLst>
                            <p:childTnLst>
                              <p:par>
                                <p:cTn id="1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7 0.11667 L 0.0237 0.11667 C 0.02682 0.12477 0.0293 0.13403 0.03333 0.1412 C 0.03477 0.14375 0.03633 0.14583 0.0375 0.14861 C 0.03958 0.15324 0.04076 0.15926 0.0431 0.16343 C 0.0444 0.16597 0.04596 0.16806 0.04727 0.17083 C 0.04831 0.17315 0.04883 0.17616 0.05 0.17824 C 0.05117 0.18032 0.05274 0.18148 0.05417 0.1831 C 0.05664 0.1963 0.05482 0.18843 0.06107 0.20532 C 0.06211 0.20787 0.0625 0.21111 0.06393 0.21273 L 0.0681 0.21782 L 0.07357 0.23264 C 0.07461 0.23495 0.07526 0.23796 0.07643 0.24005 C 0.08177 0.24954 0.07943 0.24444 0.08333 0.25486 C 0.08685 0.27338 0.08177 0.25116 0.08893 0.26713 C 0.08984 0.26921 0.09141 0.2831 0.09167 0.28449 C 0.09323 0.28958 0.09544 0.29421 0.09727 0.29907 L 0.10274 0.31389 L 0.10833 0.3287 C 0.10925 0.33125 0.11055 0.33333 0.11107 0.33611 C 0.11159 0.33866 0.11172 0.34143 0.1125 0.34352 C 0.11367 0.34653 0.1155 0.34815 0.11667 0.35093 C 0.11875 0.35579 0.12044 0.36088 0.12227 0.36574 L 0.125 0.37315 C 0.12591 0.37569 0.12721 0.37778 0.12774 0.38056 C 0.13112 0.39815 0.12891 0.3912 0.13333 0.40278 C 0.13425 0.40787 0.13542 0.4125 0.13607 0.41759 C 0.13828 0.43264 0.13698 0.42431 0.14024 0.44236 L 0.1431 0.45718 C 0.14466 0.46528 0.1444 0.46204 0.1444 0.46713 L 0.1444 0.46713 " pathEditMode="relative" ptsTypes="AAAAAAAAAAAAAAAAAAAAAAAAAAAAAAA">
                                      <p:cBhvr>
                                        <p:cTn id="158" dur="1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100"/>
                            </p:stCondLst>
                            <p:childTnLst>
                              <p:par>
                                <p:cTn id="1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15 0.12801 L -0.06315 0.12801 C -0.0651 0.13449 -0.06679 0.1412 -0.06875 0.14768 C -0.06953 0.15023 -0.07083 0.15231 -0.07161 0.15509 C -0.07682 0.17384 -0.06705 0.14838 -0.07708 0.17245 C -0.08047 0.19005 -0.07747 0.18426 -0.08411 0.19213 C -0.08737 0.20972 -0.08437 0.20393 -0.09101 0.2118 C -0.0914 0.21435 -0.09166 0.2169 -0.09244 0.21921 C -0.09401 0.22454 -0.09791 0.23403 -0.09791 0.23403 C -0.1013 0.25162 -0.09661 0.23032 -0.10351 0.24884 C -0.10885 0.26319 -0.09974 0.25023 -0.10911 0.26134 C -0.10976 0.2662 -0.11067 0.27361 -0.11185 0.27847 C -0.11393 0.28727 -0.11458 0.28843 -0.11744 0.29583 C -0.11823 0.30278 -0.11901 0.31111 -0.12018 0.31805 C -0.12109 0.32315 -0.12135 0.32847 -0.12291 0.33287 L -0.12578 0.34028 C -0.1276 0.36018 -0.1263 0.35046 -0.12994 0.36991 L -0.13125 0.37731 L -0.13268 0.38472 C -0.13515 0.41481 -0.13281 0.39097 -0.13541 0.4118 C -0.13632 0.41898 -0.1375 0.43333 -0.13958 0.43912 L -0.14244 0.44653 C -0.14284 0.44884 -0.1431 0.45162 -0.14375 0.45393 C -0.14544 0.45949 -0.14596 0.46018 -0.14791 0.46389 L -0.14791 0.46389 " pathEditMode="relative" ptsTypes="AAAAAAAAAAAAAAAAAAAAAAAAA">
                                      <p:cBhvr>
                                        <p:cTn id="182" dur="1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200"/>
                            </p:stCondLst>
                            <p:childTnLst>
                              <p:par>
                                <p:cTn id="1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02 0.14491 L -0.01602 0.14491 C -0.01367 0.14907 -0.01107 0.15301 -0.00886 0.15764 C -0.00794 0.15972 -0.00781 0.16273 -0.00677 0.16482 C -0.00534 0.16782 -0.00326 0.16945 -0.00169 0.17222 C -0.00078 0.17384 -0.00039 0.17593 0.00039 0.17755 C 0.00091 0.17894 0.00182 0.17986 0.00247 0.18125 C 0.00325 0.1831 0.00364 0.18519 0.00443 0.18681 C 0.00638 0.19074 0.00898 0.19352 0.01068 0.19769 C 0.01367 0.20579 0.01172 0.20185 0.0168 0.2088 C 0.01862 0.21412 0.02044 0.22037 0.02292 0.22523 C 0.02565 0.23032 0.02851 0.23495 0.03125 0.23982 C 0.03229 0.24167 0.03346 0.24306 0.03424 0.24514 C 0.03659 0.2507 0.03763 0.2537 0.04049 0.2581 C 0.04141 0.25949 0.04245 0.26042 0.04349 0.26157 C 0.04427 0.26343 0.04466 0.26551 0.04557 0.26713 C 0.04674 0.26921 0.04857 0.27037 0.04974 0.27269 C 0.05039 0.27407 0.05 0.27662 0.05078 0.27801 L 0.06198 0.29815 C 0.06302 0.3 0.06432 0.30139 0.0651 0.3037 C 0.06575 0.30556 0.06628 0.30764 0.06719 0.30903 C 0.0681 0.31065 0.06927 0.31157 0.07031 0.31273 C 0.07461 0.32431 0.06966 0.31273 0.07539 0.32199 C 0.07786 0.32593 0.08021 0.33032 0.08255 0.33472 C 0.08398 0.33704 0.08503 0.34005 0.08672 0.3419 L 0.09284 0.34931 C 0.09388 0.35046 0.09518 0.35116 0.09596 0.35301 C 0.097 0.35532 0.09779 0.3581 0.09909 0.36019 C 0.10729 0.37477 0.10117 0.36019 0.10833 0.37477 C 0.10911 0.37662 0.1095 0.3787 0.11029 0.38032 C 0.11159 0.38241 0.11315 0.3838 0.11445 0.38588 C 0.12461 0.40208 0.11784 0.39514 0.12578 0.40232 C 0.12682 0.40463 0.1276 0.40741 0.12891 0.40949 C 0.13008 0.41181 0.13164 0.41296 0.13294 0.41505 C 0.13411 0.41667 0.13489 0.41875 0.13607 0.4206 C 0.13698 0.42199 0.13815 0.42269 0.13906 0.42407 C 0.14062 0.42639 0.14167 0.4294 0.14323 0.43148 C 0.1444 0.4331 0.14609 0.4338 0.14739 0.43519 C 0.14883 0.43681 0.15013 0.43866 0.15143 0.44051 C 0.1526 0.44236 0.15338 0.44468 0.15456 0.44607 C 0.15547 0.44722 0.15664 0.44699 0.15768 0.44792 C 0.15872 0.44884 0.15963 0.45046 0.16068 0.45162 C 0.16172 0.45232 0.16289 0.45255 0.1638 0.45347 C 0.16588 0.45556 0.16758 0.45972 0.16992 0.46065 C 0.17135 0.46134 0.17266 0.46181 0.17409 0.4625 C 0.17617 0.46366 0.17812 0.46528 0.18021 0.4662 C 0.18164 0.46667 0.18294 0.46736 0.18437 0.46806 C 0.18646 0.46921 0.18828 0.47176 0.19049 0.47176 L 0.19674 0.47176 L 0.19674 0.47176 " pathEditMode="relative" ptsTypes="AAAAAAAAAAAAAAAAAAAAAAAAAAAAAAAAAAAAAAAAAAAAAAAAAA">
                                      <p:cBhvr>
                                        <p:cTn id="206" dur="1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1100"/>
                            </p:stCondLst>
                            <p:childTnLst>
                              <p:par>
                                <p:cTn id="2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15162 L -0.00377 0.15162 C -0.00586 0.15648 -0.00846 0.16065 -0.01002 0.1662 C -0.01198 0.17292 -0.01185 0.18148 -0.01406 0.18796 L -0.02031 0.20625 C -0.02096 0.21065 -0.02135 0.21505 -0.02239 0.21898 C -0.02409 0.22662 -0.02643 0.2338 -0.02851 0.24097 C -0.02916 0.24352 -0.03021 0.2456 -0.0306 0.24838 C -0.0319 0.25764 -0.03086 0.25347 -0.03359 0.26111 C -0.03398 0.26296 -0.03424 0.26481 -0.03463 0.26667 C -0.03763 0.27708 -0.03945 0.27755 -0.04179 0.29028 C -0.04218 0.29213 -0.04245 0.29398 -0.04284 0.29583 C -0.04804 0.31435 -0.04401 0.29653 -0.04804 0.31227 C -0.04883 0.31528 -0.04922 0.31852 -0.05013 0.3213 C -0.05091 0.32454 -0.05221 0.32731 -0.05312 0.33055 C -0.05364 0.33217 -0.05351 0.33449 -0.05416 0.33588 C -0.05599 0.34005 -0.05911 0.34236 -0.06041 0.34699 C -0.06315 0.35694 -0.06146 0.35208 -0.06549 0.36157 C -0.0681 0.37546 -0.06627 0.36944 -0.07057 0.37986 C -0.07096 0.38287 -0.07096 0.38611 -0.07161 0.38889 C -0.07239 0.39167 -0.0737 0.39375 -0.07474 0.3963 C -0.07539 0.39815 -0.07617 0.4 -0.07682 0.40185 C -0.07786 0.40486 -0.0789 0.40787 -0.07982 0.41088 C -0.0806 0.41319 -0.08099 0.41597 -0.0819 0.41829 C -0.08372 0.42222 -0.08646 0.42477 -0.08815 0.42917 C -0.0888 0.43102 -0.08932 0.4331 -0.0901 0.43472 C -0.09205 0.43842 -0.09388 0.44282 -0.09635 0.4456 L -0.10247 0.45301 C -0.10703 0.45092 -0.1056 0.45278 -0.10755 0.4493 L -0.10755 0.4493 " pathEditMode="relative" ptsTypes="AAAAAAAAAAAAAAAAAAAAAAAAAAAAAA">
                                      <p:cBhvr>
                                        <p:cTn id="230" dur="1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100"/>
                            </p:stCondLst>
                            <p:childTnLst>
                              <p:par>
                                <p:cTn id="2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2</Words>
  <Application>Microsoft Office PowerPoint</Application>
  <PresentationFormat>Широкоэкранный</PresentationFormat>
  <Paragraphs>2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cp:lastModifiedBy>Администратор</cp:lastModifiedBy>
  <cp:revision>18</cp:revision>
  <dcterms:modified xsi:type="dcterms:W3CDTF">2024-12-11T13:10:56Z</dcterms:modified>
</cp:coreProperties>
</file>