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microsoft.com/office/2007/relationships/hdphoto" Target="../media/hdphoto1.wdp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2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3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4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5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6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76472" y="189540"/>
            <a:ext cx="6638396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Группа 11"/>
          <p:cNvGrpSpPr/>
          <p:nvPr/>
        </p:nvGrpSpPr>
        <p:grpSpPr>
          <a:xfrm>
            <a:off x="7822650" y="-350618"/>
            <a:ext cx="3025086" cy="3025086"/>
            <a:chOff x="7822650" y="-350618"/>
            <a:chExt cx="3025086" cy="3025086"/>
          </a:xfrm>
        </p:grpSpPr>
        <p:pic>
          <p:nvPicPr>
            <p:cNvPr id="31" name="Рисунок 30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22650" y="-350618"/>
              <a:ext cx="3025086" cy="3025086"/>
            </a:xfrm>
            <a:prstGeom prst="rect">
              <a:avLst/>
            </a:prstGeom>
          </p:spPr>
        </p:pic>
        <p:pic>
          <p:nvPicPr>
            <p:cNvPr id="48" name="Рисунок 47" descr="Изображение выглядит как овощи, лук, Луковица, Предметная фотография&#10;&#10;Автоматически созданное описание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19620" y="174559"/>
              <a:ext cx="1614362" cy="1614362"/>
            </a:xfrm>
            <a:prstGeom prst="rect">
              <a:avLst/>
            </a:prstGeom>
          </p:spPr>
        </p:pic>
      </p:grpSp>
      <p:pic>
        <p:nvPicPr>
          <p:cNvPr id="50" name="Рисунок 49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455" y="165132"/>
            <a:ext cx="1614362" cy="161436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846" y="2578606"/>
            <a:ext cx="3050846" cy="3144982"/>
          </a:xfrm>
          <a:prstGeom prst="rect">
            <a:avLst/>
          </a:prstGeom>
        </p:spPr>
      </p:pic>
      <p:grpSp>
        <p:nvGrpSpPr>
          <p:cNvPr id="5" name="Группа 4"/>
          <p:cNvGrpSpPr/>
          <p:nvPr/>
        </p:nvGrpSpPr>
        <p:grpSpPr>
          <a:xfrm>
            <a:off x="5106371" y="128625"/>
            <a:ext cx="2185098" cy="2185097"/>
            <a:chOff x="5106371" y="128625"/>
            <a:chExt cx="2185098" cy="2185097"/>
          </a:xfrm>
        </p:grpSpPr>
        <p:pic>
          <p:nvPicPr>
            <p:cNvPr id="15" name="Рисунок 1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6371" y="128625"/>
              <a:ext cx="2185098" cy="2185097"/>
            </a:xfrm>
            <a:prstGeom prst="rect">
              <a:avLst/>
            </a:prstGeom>
          </p:spPr>
        </p:pic>
        <p:pic>
          <p:nvPicPr>
            <p:cNvPr id="46" name="Рисунок 45" descr="Изображение выглядит как овощи, фрукт, морковь, еда&#10;&#10;Автоматически созданное описание"/>
            <p:cNvPicPr>
              <a:picLocks noChangeAspect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393" y="165021"/>
              <a:ext cx="1309600" cy="1683771"/>
            </a:xfrm>
            <a:prstGeom prst="rect">
              <a:avLst/>
            </a:prstGeom>
          </p:spPr>
        </p:pic>
      </p:grpSp>
      <p:pic>
        <p:nvPicPr>
          <p:cNvPr id="49" name="Рисунок 48" descr="Изображение выглядит как овощи, фрукт, морковь, еда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174" y="154892"/>
            <a:ext cx="1309600" cy="1683771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97564" y="1950752"/>
            <a:ext cx="3025086" cy="3025086"/>
            <a:chOff x="4797564" y="1950752"/>
            <a:chExt cx="3025086" cy="3025086"/>
          </a:xfrm>
        </p:grpSpPr>
        <p:pic>
          <p:nvPicPr>
            <p:cNvPr id="34" name="Рисунок 33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7564" y="1950752"/>
              <a:ext cx="3025086" cy="3025086"/>
            </a:xfrm>
            <a:prstGeom prst="rect">
              <a:avLst/>
            </a:prstGeom>
          </p:spPr>
        </p:pic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1966" y="2783861"/>
              <a:ext cx="1875260" cy="1217056"/>
            </a:xfrm>
            <a:prstGeom prst="rect">
              <a:avLst/>
            </a:prstGeom>
          </p:spPr>
        </p:pic>
      </p:grpSp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966" y="2783861"/>
            <a:ext cx="1875260" cy="1217056"/>
          </a:xfrm>
          <a:prstGeom prst="rect">
            <a:avLst/>
          </a:prstGeom>
        </p:spPr>
      </p:pic>
      <p:grpSp>
        <p:nvGrpSpPr>
          <p:cNvPr id="16" name="Группа 15"/>
          <p:cNvGrpSpPr/>
          <p:nvPr/>
        </p:nvGrpSpPr>
        <p:grpSpPr>
          <a:xfrm>
            <a:off x="8177341" y="2372146"/>
            <a:ext cx="2185098" cy="2185097"/>
            <a:chOff x="8177341" y="2372146"/>
            <a:chExt cx="2185098" cy="2185097"/>
          </a:xfrm>
        </p:grpSpPr>
        <p:pic>
          <p:nvPicPr>
            <p:cNvPr id="35" name="Рисунок 34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7341" y="2372146"/>
              <a:ext cx="2185098" cy="2185097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тыква, Тыква, Калебаса, хэллоуин&#10;&#10;Автоматически созданное описание"/>
            <p:cNvPicPr>
              <a:picLocks noChangeAspect="1"/>
            </p:cNvPicPr>
            <p:nvPr/>
          </p:nvPicPr>
          <p:blipFill>
            <a:blip r:embed="rId17" cstate="print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15145" y="2625877"/>
              <a:ext cx="1304913" cy="1282485"/>
            </a:xfrm>
            <a:prstGeom prst="rect">
              <a:avLst/>
            </a:prstGeom>
          </p:spPr>
        </p:pic>
      </p:grpSp>
      <p:pic>
        <p:nvPicPr>
          <p:cNvPr id="52" name="Рисунок 51" descr="Изображение выглядит как тыква, Тыква, Калебаса, хэллоуин&#10;&#10;Автоматически созданное описание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892" y="2629747"/>
            <a:ext cx="1304913" cy="1282485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5097979" y="4662774"/>
            <a:ext cx="2185098" cy="2185097"/>
            <a:chOff x="5097979" y="4662774"/>
            <a:chExt cx="2185098" cy="2185097"/>
          </a:xfrm>
        </p:grpSpPr>
        <p:pic>
          <p:nvPicPr>
            <p:cNvPr id="36" name="Рисунок 35" descr="Изображение выглядит как суп, еда, посуда, блюдо&#10;&#10;Автоматически созданное описание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7979" y="4662774"/>
              <a:ext cx="2185098" cy="2185097"/>
            </a:xfrm>
            <a:prstGeom prst="rect">
              <a:avLst/>
            </a:prstGeom>
          </p:spPr>
        </p:pic>
        <p:pic>
          <p:nvPicPr>
            <p:cNvPr id="42" name="Рисунок 41" descr="Изображение выглядит как рисунок, зарисовка, растение, лист&#10;&#10;Автоматически созданное описание"/>
            <p:cNvPicPr>
              <a:picLocks noChangeAspect="1"/>
            </p:cNvPicPr>
            <p:nvPr/>
          </p:nvPicPr>
          <p:blipFill>
            <a:blip r:embed="rId20" cstate="print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53217" y="4927658"/>
              <a:ext cx="1507514" cy="1507514"/>
            </a:xfrm>
            <a:prstGeom prst="rect">
              <a:avLst/>
            </a:prstGeom>
          </p:spPr>
        </p:pic>
      </p:grpSp>
      <p:pic>
        <p:nvPicPr>
          <p:cNvPr id="53" name="Рисунок 52" descr="Изображение выглядит как рисунок, зарисовка, растение, лист&#10;&#10;Автоматически созданное описание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3217" y="4927658"/>
            <a:ext cx="1507514" cy="1507514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7814258" y="4183531"/>
            <a:ext cx="3025086" cy="3025086"/>
            <a:chOff x="7814258" y="4183531"/>
            <a:chExt cx="3025086" cy="3025086"/>
          </a:xfrm>
        </p:grpSpPr>
        <p:pic>
          <p:nvPicPr>
            <p:cNvPr id="37" name="Рисунок 36" descr="Изображение выглядит как еда, миска, иллюстрация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14258" y="4183531"/>
              <a:ext cx="3025086" cy="3025086"/>
            </a:xfrm>
            <a:prstGeom prst="rect">
              <a:avLst/>
            </a:prstGeom>
          </p:spPr>
        </p:pic>
        <p:pic>
          <p:nvPicPr>
            <p:cNvPr id="44" name="Рисунок 43" descr="Изображение выглядит как зарисовка, овощи, рисунок, искусство&#10;&#10;Автоматически созданное описание"/>
            <p:cNvPicPr>
              <a:picLocks noChangeAspect="1"/>
            </p:cNvPicPr>
            <p:nvPr/>
          </p:nvPicPr>
          <p:blipFill>
            <a:blip r:embed="rId23" cstate="print">
              <a:extLst>
                <a:ext uri="{BEBA8EAE-BF5A-486C-A8C5-ECC9F3942E4B}">
                  <a14:imgProps xmlns:a14="http://schemas.microsoft.com/office/drawing/2010/main">
                    <a14:imgLayer r:embed="rId24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3888" y="4662774"/>
              <a:ext cx="1692330" cy="1699154"/>
            </a:xfrm>
            <a:prstGeom prst="rect">
              <a:avLst/>
            </a:prstGeom>
          </p:spPr>
        </p:pic>
      </p:grpSp>
      <p:pic>
        <p:nvPicPr>
          <p:cNvPr id="54" name="Рисунок 53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888" y="4662774"/>
            <a:ext cx="1692330" cy="1699154"/>
          </a:xfrm>
          <a:prstGeom prst="rect">
            <a:avLst/>
          </a:prstGeom>
        </p:spPr>
      </p:pic>
      <p:pic>
        <p:nvPicPr>
          <p:cNvPr id="55" name="Picture 54" descr="image.png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2075" y="1874520"/>
            <a:ext cx="4476750" cy="4333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9121063-C829-4F50-93A9-9163A6C95BEE}"/>
</file>

<file path=customXml/itemProps2.xml><?xml version="1.0" encoding="utf-8"?>
<ds:datastoreItem xmlns:ds="http://schemas.openxmlformats.org/officeDocument/2006/customXml" ds:itemID="{00E29F82-F6EC-4B5B-B5DF-9A4646A0CC20}"/>
</file>

<file path=customXml/itemProps3.xml><?xml version="1.0" encoding="utf-8"?>
<ds:datastoreItem xmlns:ds="http://schemas.openxmlformats.org/officeDocument/2006/customXml" ds:itemID="{C435ED03-CB7F-42BC-BA54-4BA4D99552FA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13</cp:revision>
  <dcterms:created xsi:type="dcterms:W3CDTF">2024-04-19T18:58:00Z</dcterms:created>
  <dcterms:modified xsi:type="dcterms:W3CDTF">2024-12-13T14:10:34Z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D3D20B93C5894411A989F952122508F0_12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