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57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microsoft.com/office/2007/relationships/hdphoto" Target="../media/image26.wdp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audio" Target="../media/media1.mp3"/><Relationship Id="rId35" Type="http://schemas.microsoft.com/office/2007/relationships/media" Target="../media/media1.mp3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30" name="c2a0476aa43e6e2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430448" y="958832"/>
            <a:ext cx="487363" cy="48736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14" y="0"/>
            <a:ext cx="1077686" cy="1002059"/>
          </a:xfrm>
          <a:prstGeom prst="rect">
            <a:avLst/>
          </a:prstGeom>
        </p:spPr>
      </p:pic>
      <p:pic>
        <p:nvPicPr>
          <p:cNvPr id="213" name="Picture 212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7352" y="2643409"/>
            <a:ext cx="284797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506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8</cp:revision>
  <dcterms:created xsi:type="dcterms:W3CDTF">2024-04-14T18:28:00Z</dcterms:created>
  <dcterms:modified xsi:type="dcterms:W3CDTF">2024-06-20T12:23:54Z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