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4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" y="0"/>
            <a:ext cx="1217984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80" y="2419412"/>
            <a:ext cx="4704910" cy="4704910"/>
          </a:xfrm>
          <a:prstGeom prst="rect">
            <a:avLst/>
          </a:prstGeom>
        </p:spPr>
      </p:pic>
      <p:pic>
        <p:nvPicPr>
          <p:cNvPr id="10243" name="Рисунок 6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9" r="15174"/>
          <a:stretch>
            <a:fillRect/>
          </a:stretch>
        </p:blipFill>
        <p:spPr bwMode="auto">
          <a:xfrm>
            <a:off x="-879533" y="633124"/>
            <a:ext cx="5787590" cy="639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Группа 66"/>
          <p:cNvGrpSpPr/>
          <p:nvPr/>
        </p:nvGrpSpPr>
        <p:grpSpPr bwMode="auto">
          <a:xfrm>
            <a:off x="1455773" y="594506"/>
            <a:ext cx="2044700" cy="1894678"/>
            <a:chOff x="1412251" y="797943"/>
            <a:chExt cx="2045395" cy="2045937"/>
          </a:xfrm>
        </p:grpSpPr>
        <p:pic>
          <p:nvPicPr>
            <p:cNvPr id="10280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12251" y="797943"/>
              <a:ext cx="2045395" cy="204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1" name="Рисунок 6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04382" y="1374883"/>
              <a:ext cx="1399151" cy="139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" name="Группа 100"/>
          <p:cNvGrpSpPr/>
          <p:nvPr/>
        </p:nvGrpSpPr>
        <p:grpSpPr bwMode="auto">
          <a:xfrm>
            <a:off x="2962080" y="2349966"/>
            <a:ext cx="1969085" cy="1962743"/>
            <a:chOff x="2583224" y="2719139"/>
            <a:chExt cx="1969751" cy="1963931"/>
          </a:xfrm>
        </p:grpSpPr>
        <p:pic>
          <p:nvPicPr>
            <p:cNvPr id="10270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3224" y="2719139"/>
              <a:ext cx="1969751" cy="196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1" name="Рисунок 10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04702" y="3194205"/>
              <a:ext cx="1141379" cy="114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5" name="Группа 104"/>
          <p:cNvGrpSpPr/>
          <p:nvPr/>
        </p:nvGrpSpPr>
        <p:grpSpPr bwMode="auto">
          <a:xfrm>
            <a:off x="2938583" y="4214711"/>
            <a:ext cx="2001215" cy="2033222"/>
            <a:chOff x="2704792" y="4286763"/>
            <a:chExt cx="2001893" cy="2034454"/>
          </a:xfrm>
        </p:grpSpPr>
        <p:pic>
          <p:nvPicPr>
            <p:cNvPr id="10268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4792" y="4286763"/>
              <a:ext cx="2001893" cy="2034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9" name="Рисунок 10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01005" y="5047881"/>
              <a:ext cx="1204446" cy="90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Группа 107"/>
          <p:cNvGrpSpPr/>
          <p:nvPr/>
        </p:nvGrpSpPr>
        <p:grpSpPr bwMode="auto">
          <a:xfrm>
            <a:off x="2923985" y="617906"/>
            <a:ext cx="2029086" cy="1938050"/>
            <a:chOff x="2646589" y="997207"/>
            <a:chExt cx="1926333" cy="1838531"/>
          </a:xfrm>
        </p:grpSpPr>
        <p:pic>
          <p:nvPicPr>
            <p:cNvPr id="10266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6589" y="997207"/>
              <a:ext cx="1926333" cy="183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Рисунок 11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9006" y="1554964"/>
              <a:ext cx="1003189" cy="100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4" name="Рисунок 1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97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Рисунок 1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222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Рисунок 1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730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Рисунок 14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54" y="417340"/>
            <a:ext cx="1500187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Рисунок 14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422275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Рисунок 14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905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Рисунок 14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46672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Рисунок 14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64" y="484188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Рисунок 14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49609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C50F539-5B71-A1B0-4744-CC2B145FB596}"/>
              </a:ext>
            </a:extLst>
          </p:cNvPr>
          <p:cNvGrpSpPr/>
          <p:nvPr/>
        </p:nvGrpSpPr>
        <p:grpSpPr>
          <a:xfrm>
            <a:off x="1469788" y="2336308"/>
            <a:ext cx="2016708" cy="1956871"/>
            <a:chOff x="1469788" y="2336308"/>
            <a:chExt cx="2016708" cy="1956871"/>
          </a:xfrm>
        </p:grpSpPr>
        <p:pic>
          <p:nvPicPr>
            <p:cNvPr id="10276" name="Picture 1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69788" y="2336308"/>
              <a:ext cx="2016708" cy="1956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9477CEE-6EDC-24F7-4AB4-7E65CD2A8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011" y="2967046"/>
              <a:ext cx="1070009" cy="1070009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18432B5-54DC-0D26-5415-66A534945466}"/>
              </a:ext>
            </a:extLst>
          </p:cNvPr>
          <p:cNvGrpSpPr/>
          <p:nvPr/>
        </p:nvGrpSpPr>
        <p:grpSpPr>
          <a:xfrm>
            <a:off x="133874" y="588745"/>
            <a:ext cx="2044700" cy="1939203"/>
            <a:chOff x="133874" y="588745"/>
            <a:chExt cx="2044700" cy="1939203"/>
          </a:xfrm>
        </p:grpSpPr>
        <p:pic>
          <p:nvPicPr>
            <p:cNvPr id="10282" name="Picture 1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3874" y="588745"/>
              <a:ext cx="2044700" cy="1939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8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D4718E7-9175-8461-9C0F-361E87CC2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80" y="1109114"/>
              <a:ext cx="867496" cy="1160323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9020157-83D9-032C-3E9E-014D0BB8B1B8}"/>
              </a:ext>
            </a:extLst>
          </p:cNvPr>
          <p:cNvGrpSpPr/>
          <p:nvPr/>
        </p:nvGrpSpPr>
        <p:grpSpPr>
          <a:xfrm>
            <a:off x="119426" y="2308201"/>
            <a:ext cx="2045669" cy="1977841"/>
            <a:chOff x="119426" y="2308201"/>
            <a:chExt cx="2045669" cy="1977841"/>
          </a:xfrm>
        </p:grpSpPr>
        <p:pic>
          <p:nvPicPr>
            <p:cNvPr id="10278" name="Picture 1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9426" y="2308201"/>
              <a:ext cx="2045669" cy="197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0" descr="Изображение выглядит как зарисовка, рисунок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E9460BE-13AD-90AF-2165-C29AF656C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64" y="2825244"/>
              <a:ext cx="1223476" cy="1223476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D6809F06-C543-5490-0902-7B33F0853493}"/>
              </a:ext>
            </a:extLst>
          </p:cNvPr>
          <p:cNvGrpSpPr/>
          <p:nvPr/>
        </p:nvGrpSpPr>
        <p:grpSpPr>
          <a:xfrm>
            <a:off x="1472754" y="4148227"/>
            <a:ext cx="2010737" cy="2088966"/>
            <a:chOff x="1472754" y="4148227"/>
            <a:chExt cx="2010737" cy="2088966"/>
          </a:xfrm>
        </p:grpSpPr>
        <p:pic>
          <p:nvPicPr>
            <p:cNvPr id="10272" name="Picture 1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754" y="4148227"/>
              <a:ext cx="2010737" cy="2088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12" descr="Изображение выглядит как графическая вставка, иллюстрация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8A06349D-3780-8148-E4C7-1D6461FA9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627" y="4790571"/>
              <a:ext cx="1068711" cy="1068711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56E424F-75D0-B8D4-FD94-03515C2211F6}"/>
              </a:ext>
            </a:extLst>
          </p:cNvPr>
          <p:cNvGrpSpPr/>
          <p:nvPr/>
        </p:nvGrpSpPr>
        <p:grpSpPr>
          <a:xfrm>
            <a:off x="56975" y="4166842"/>
            <a:ext cx="2067405" cy="2067406"/>
            <a:chOff x="56975" y="4166842"/>
            <a:chExt cx="2067405" cy="2067406"/>
          </a:xfrm>
        </p:grpSpPr>
        <p:pic>
          <p:nvPicPr>
            <p:cNvPr id="10274" name="Picture 10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975" y="4166842"/>
              <a:ext cx="2067405" cy="2067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 descr="Изображение выглядит как искусство, Детское искусство, палитра, Художественная роспись&#10;&#10;Автоматически созданное описание">
              <a:extLst>
                <a:ext uri="{FF2B5EF4-FFF2-40B4-BE49-F238E27FC236}">
                  <a16:creationId xmlns:a16="http://schemas.microsoft.com/office/drawing/2014/main" id="{202857A2-20CD-2B2D-7943-EBC1185B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38" y="4755771"/>
              <a:ext cx="1122542" cy="1122542"/>
            </a:xfrm>
            <a:prstGeom prst="rect">
              <a:avLst/>
            </a:prstGeom>
          </p:spPr>
        </p:pic>
      </p:grpSp>
      <p:pic>
        <p:nvPicPr>
          <p:cNvPr id="10242" name="Рисунок 6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33033" r="7445" b="6221"/>
          <a:stretch>
            <a:fillRect/>
          </a:stretch>
        </p:blipFill>
        <p:spPr bwMode="auto">
          <a:xfrm>
            <a:off x="4848848" y="3940781"/>
            <a:ext cx="4042611" cy="292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смайл Рисунок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624" y="718485"/>
            <a:ext cx="5535029" cy="5602438"/>
          </a:xfrm>
          <a:prstGeom prst="rect">
            <a:avLst/>
          </a:prstGeom>
        </p:spPr>
      </p:pic>
      <p:pic>
        <p:nvPicPr>
          <p:cNvPr id="10283" name="Picture 10282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680039" y="3293745"/>
            <a:ext cx="348615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C 0.12018 -0.07153 0.1987 -0.04606 0.26081 0.18611 C 0.26914 0.30139 0.24636 0.38658 0.25482 0.50255 " pathEditMode="relative" rAng="0" ptsTypes="AAA">
                                      <p:cBhvr>
                                        <p:cTn id="15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233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047 C 0.11992 -0.07223 0.09987 -0.57778 0.2599 -0.45903 C 0.26823 -0.34399 0.25833 -0.12014 0.25755 -0.00301 " pathEditMode="relative" rAng="0" ptsTypes="AAA">
                                      <p:cBhvr>
                                        <p:cTn id="31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4" y="-238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C 0.12019 -0.0713 0.08868 -0.12987 0.26198 -0.16389 C 0.27032 -0.04908 0.2474 0.12476 0.2556 0.24097 " pathEditMode="relative" rAng="0" ptsTypes="AAA">
                                      <p:cBhvr>
                                        <p:cTn id="47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384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C 0.12018 -0.07176 0.26588 -0.08148 0.35169 0.04792 C 0.36002 0.16366 0.34375 0.3838 0.35234 0.49977 " pathEditMode="relative" rAng="0" ptsTypes="AAA">
                                      <p:cBhvr>
                                        <p:cTn id="63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2236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0023 C 0.16549 -0.07129 0.122 -0.12986 0.36067 -0.16389 C 0.37213 -0.04884 0.34062 0.12523 0.35195 0.2419 " pathEditMode="relative" rAng="0" ptsTypes="AAA">
                                      <p:cBhvr>
                                        <p:cTn id="7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386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C 0.15782 -0.07176 0.27539 -0.46435 0.46042 -0.42963 C 0.47136 -0.31481 0.45065 -0.12477 0.46172 -0.00949 " pathEditMode="relative" rAng="0" ptsTypes="AAA">
                                      <p:cBhvr>
                                        <p:cTn id="9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77" y="-21597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0.15742 -0.07176 0.34831 -0.08148 0.46068 0.04792 C 0.47162 0.16366 0.45026 0.3838 0.46146 0.49977 " pathEditMode="relative" rAng="0" ptsTypes="AAA">
                                      <p:cBhvr>
                                        <p:cTn id="11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0" y="2236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023 C 0.21628 -0.0713 0.15937 -0.12986 0.47148 -0.16389 C 0.48646 -0.04885 0.44518 0.12523 0.46003 0.2419 " pathEditMode="relative" rAng="0" ptsTypes="AAA">
                                      <p:cBhvr>
                                        <p:cTn id="1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7" y="3866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47 C 0.16588 -0.07223 0.13815 -0.57778 0.35963 -0.45903 C 0.37109 -0.34399 0.35742 -0.12014 0.35638 -0.00301 " pathEditMode="relative" rAng="0" ptsTypes="AAA">
                                      <p:cBhvr>
                                        <p:cTn id="14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-23843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2024-05-15T05:09:00Z</dcterms:created>
  <dcterms:modified xsi:type="dcterms:W3CDTF">2024-11-19T10:11:29Z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92E9E7678B7A4760A6886DA6F4ADFE64_12</vt:lpwstr>
  </property>
  <property fmtid="{D5CDD505-2E9C-101B-9397-08002B2CF9AE}" pid="3" name="KSOProductBuildVer">
    <vt:lpwstr>1033-12.2.0.17119</vt:lpwstr>
  </property>
</Properties>
</file>