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279082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303B373-17FC-4A02-9E28-57A0130E0C2B}"/>
</file>

<file path=customXml/itemProps2.xml><?xml version="1.0" encoding="utf-8"?>
<ds:datastoreItem xmlns:ds="http://schemas.openxmlformats.org/officeDocument/2006/customXml" ds:itemID="{7E87D769-4C07-49E6-9E57-90915B623841}"/>
</file>

<file path=customXml/itemProps3.xml><?xml version="1.0" encoding="utf-8"?>
<ds:datastoreItem xmlns:ds="http://schemas.openxmlformats.org/officeDocument/2006/customXml" ds:itemID="{B3D6E448-48CF-4639-BE7F-7BEDB0A30E7B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