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96" y="-204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" y="2273300"/>
            <a:ext cx="30956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2024-04-16T17:12:00Z</dcterms:created>
  <dcterms:modified xsi:type="dcterms:W3CDTF">2024-07-09T21:35:13Z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</Properties>
</file>