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BC97C-06DC-450A-A86C-3AB9C747F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2B9B17-02C4-4FD5-BB60-E0FBDA62E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887E78-A2FE-4656-BDB6-2A4470713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B249-F337-4038-9933-3919EB6AD9C5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0776F-09EB-4213-8527-F9E80570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2B67C4-426F-4652-A133-941D797B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50B2-39AB-485D-AD2E-EAEBD44BA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02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767BC-5225-4037-81AC-A985B641D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D88220-F00C-416B-8473-970394F8E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9E6574-2946-476C-AFBD-FC42BB27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B249-F337-4038-9933-3919EB6AD9C5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AB4FC1-F278-4359-98FC-3C7D6ED9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A6E269-0408-4BEF-B054-5BB081A9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50B2-39AB-485D-AD2E-EAEBD44BA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75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FC286B-BB50-4676-8FE6-1EA9B054B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E43159-3D0B-42A1-879B-60CE13E20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914CC4-44CB-47F1-828B-87588E00F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B249-F337-4038-9933-3919EB6AD9C5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305C54-F4B4-45D2-B87C-6676532E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1EF8D8-6E53-4D5F-B4CF-2AFCAED4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50B2-39AB-485D-AD2E-EAEBD44BA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84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49C46-4A00-4927-918F-4AEB00C9A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944B6D-A89B-4BC1-A452-5F6FE40D4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29BC31-B5DD-4AC8-BE68-ED6F9F8B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B249-F337-4038-9933-3919EB6AD9C5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1296B9-7F3D-47BA-B781-942418AD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4156D7-383C-403C-98C8-1811C115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50B2-39AB-485D-AD2E-EAEBD44BA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60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D90D3-5709-4E22-9FCC-E6685DE22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332E9B-725C-4D23-A073-755CE8AF5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15840B-1CDD-4151-8794-35CE86E86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B249-F337-4038-9933-3919EB6AD9C5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D431DC-074D-4776-923B-9FB53F2B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2A6024-76A7-4284-B059-7F33AE860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50B2-39AB-485D-AD2E-EAEBD44BA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7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89E08-439F-4FD1-BA68-C2025EAE4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4EC7B5-947D-495F-BE17-A7BA46D25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B067D2-B131-455E-89BF-030A3320D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FE8A50-D566-441E-838C-3DA016D2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B249-F337-4038-9933-3919EB6AD9C5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E9EF14-9ABE-4E0D-B0C3-0C813CB8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EF7474-4D4B-4617-857C-3D02300C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50B2-39AB-485D-AD2E-EAEBD44BA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97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AF0F1-AC86-4AAF-BA04-FBC6914D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5C318B-DFBC-4E01-9E27-048CDEEB2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412B37-2F04-47BE-BF19-3BC032C0B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FCFA55-29B4-45EC-B17B-21D6D248A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D1E483-289A-4EA6-9DDF-F84CCE828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8725FE-0DEB-4602-8079-6C467416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B249-F337-4038-9933-3919EB6AD9C5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2A6B3C7-3D88-44E8-B7AE-6A17C23E4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F29DF3-00EE-4B91-9FC1-B86D625C4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50B2-39AB-485D-AD2E-EAEBD44BA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73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F1BEC-C2A4-47B6-91F6-1256104C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D20F19-E6F7-4205-812C-6A003F9F4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B249-F337-4038-9933-3919EB6AD9C5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37ECA6-3E1B-4E8E-A429-767704AC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879C56-44BA-4CC9-9368-74121E4A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50B2-39AB-485D-AD2E-EAEBD44BA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14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70D963B-9DC7-47EC-B294-2FA3180F9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B249-F337-4038-9933-3919EB6AD9C5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B9266D-DBFE-4519-93EC-8D144E50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F4ED41-ABAE-45C6-95F0-BCB2F50F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50B2-39AB-485D-AD2E-EAEBD44BA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1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AC338-FBEB-49F4-9448-4B654015F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094F0-1665-47B9-8612-A0E09A74C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0B8EDA-E0CD-4C93-BC66-5841A74C1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3AEC95-E65D-4BCA-9370-5AB343166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B249-F337-4038-9933-3919EB6AD9C5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CBA76E-D58B-4F9F-8F14-670D76E8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7EF07F-F1C7-4F84-A0D3-A7F9A2A1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50B2-39AB-485D-AD2E-EAEBD44BA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78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CEA45-A06C-421E-BF0A-9DD855240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753E7E-0909-4865-9B7D-0DBD690EC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97B622-E16F-4074-8C6B-D259E49CC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E22833-7FC6-43C0-9383-BE82B4559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B249-F337-4038-9933-3919EB6AD9C5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EE5DAC-1227-456D-82DC-00CC26DD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0D07FB-782B-4D68-98C1-5BDB8C67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50B2-39AB-485D-AD2E-EAEBD44BA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251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4D100-056B-45DF-A64F-5F582C4B4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A6DB4B-7466-4219-9988-ED5DF9E16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DE11D7-66C8-4F90-BFA2-6FD5AF1BD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5B249-F337-4038-9933-3919EB6AD9C5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462633-86C5-441E-BC52-7D5315AC8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21C0D8-30E5-493E-94F5-E43D6BBE2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050B2-39AB-485D-AD2E-EAEBD44BA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5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4B65CE-0E08-4752-B54D-A4820185E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42E2627-CFE7-48C9-8D64-2289F1D730BD}"/>
              </a:ext>
            </a:extLst>
          </p:cNvPr>
          <p:cNvSpPr/>
          <p:nvPr/>
        </p:nvSpPr>
        <p:spPr>
          <a:xfrm>
            <a:off x="7186056" y="954486"/>
            <a:ext cx="3960000" cy="3708001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521" y="321962"/>
            <a:ext cx="6214076" cy="621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41031" y="1331227"/>
            <a:ext cx="3650049" cy="312964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68600" y="1286953"/>
            <a:ext cx="3060000" cy="3060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2630" y="1104562"/>
            <a:ext cx="3378874" cy="337887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1" b="11911"/>
          <a:stretch/>
        </p:blipFill>
        <p:spPr bwMode="auto">
          <a:xfrm>
            <a:off x="7254767" y="1267967"/>
            <a:ext cx="4016861" cy="3060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8B6072F1-62BE-4B90-8923-12214724E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55462" y="1339017"/>
            <a:ext cx="3215469" cy="321546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6E9BAF15-E464-49F5-9483-F87816306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52076" y="948936"/>
            <a:ext cx="3600000" cy="360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DD30505C-1CBE-42FF-9B01-89B33123D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5014" y="1022217"/>
            <a:ext cx="3600000" cy="360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399D688C-7D55-490E-861D-E7FF92BF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7587" y="1478737"/>
            <a:ext cx="3600000" cy="360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2A5A3F34-52DB-4049-9C9D-A6926813C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0613" y="996561"/>
            <a:ext cx="3443676" cy="344367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49BBE92-D55C-4D73-957C-B4B53283B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48637" y="5685704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6B1FC14-E131-49C1-989B-A25700E24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8846" y="1088143"/>
            <a:ext cx="36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3" name="Picture 1434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2399586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8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2024-08-27T09:27:30Z</dcterms:created>
  <dcterms:modified xsi:type="dcterms:W3CDTF">2024-11-16T13:43:27Z</dcterms:modified>
</cp:coreProperties>
</file>