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75" d="100"/>
          <a:sy n="75" d="100"/>
        </p:scale>
        <p:origin x="1308" y="61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Relationship Id="rId8" Type="http://schemas.openxmlformats.org/officeDocument/2006/relationships/customXml" Target="../customXml/item1.xml"/><Relationship Id="rId9" Type="http://schemas.openxmlformats.org/officeDocument/2006/relationships/customXml" Target="../customXml/item2.xml"/><Relationship Id="rId10" Type="http://schemas.openxmlformats.org/officeDocument/2006/relationships/customXml" Target="../customXml/item3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11C5B0-DC3A-49FC-9C47-2B5E40222DA0}" type="datetimeFigureOut">
              <a:rPr lang="ru-UA" smtClean="0"/>
              <a:t>08.02.2025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DA4C55A-5B81-465B-811B-DAB55A7AB3F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084737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A4C55A-5B81-465B-811B-DAB55A7AB3F3}" type="slidenum">
              <a:rPr lang="ru-UA" smtClean="0"/>
              <a:t>1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81467695"/>
      </p:ext>
    </p:extLst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6DFB6E-25CE-1CF4-A38C-D0F6F10F432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C3566F3-6234-737C-292F-4DA59F45537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B303A2B-77B0-8B38-5D47-90ED229431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B6E0A-0D72-4AC4-A7E0-72FF38413E51}" type="datetimeFigureOut">
              <a:rPr lang="ru-UA" smtClean="0"/>
              <a:t>08.02.2025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5FB2A3A-23E9-770A-79C5-B1C08428D6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A85DF30-A1B2-BC6B-FF63-0D0FD09558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28541-19FB-4573-AAC0-41E278ED4C2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9604267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D3A7B2-7D09-43D7-B6DA-6DFD1B1E7B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7A20E2E-C069-1AB2-A115-2CFD0BE2E8D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47D205E-8599-F60E-C218-E6DBB87025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B6E0A-0D72-4AC4-A7E0-72FF38413E51}" type="datetimeFigureOut">
              <a:rPr lang="ru-UA" smtClean="0"/>
              <a:t>08.02.2025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78B8F74-0C30-F750-C6DA-7EC27F5D02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A4C681E-6D3D-2DC9-F084-873264B10C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28541-19FB-4573-AAC0-41E278ED4C2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2661323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57EB034B-8D70-E7BB-F5C1-C15AD1A27EF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A630082-CB12-9B76-B99A-9C5BED3BF10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8D91A5A-FA5B-87C1-EA27-7664717D5E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B6E0A-0D72-4AC4-A7E0-72FF38413E51}" type="datetimeFigureOut">
              <a:rPr lang="ru-UA" smtClean="0"/>
              <a:t>08.02.2025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73BE2EC-5B30-E767-72F2-82DB14A5BE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426C468-4874-41AE-A7BF-5F15F6DEC4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28541-19FB-4573-AAC0-41E278ED4C2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602077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2C21DC5-089E-35C6-A037-0C1BA310B1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6D346AC-06BF-3DA0-BBB6-2D60142DC2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84DCBD8-67BE-B3AB-9A1B-31268B5D68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B6E0A-0D72-4AC4-A7E0-72FF38413E51}" type="datetimeFigureOut">
              <a:rPr lang="ru-UA" smtClean="0"/>
              <a:t>08.02.2025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B522DC7-067B-ABA1-4CA6-AF034BDBED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7236CC2-3C5D-6CFB-CC05-3F74779DFF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28541-19FB-4573-AAC0-41E278ED4C2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6817157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C870879-302C-7718-9650-7B9714E51E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A02B4DE-53E9-4B13-4C61-809E574B13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F7AEBBF-ECDA-6981-2B20-D4CC31C4C7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B6E0A-0D72-4AC4-A7E0-72FF38413E51}" type="datetimeFigureOut">
              <a:rPr lang="ru-UA" smtClean="0"/>
              <a:t>08.02.2025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CB5C47F-5779-835F-E375-D9AC4EA4CA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2B3FD26-4BF7-610D-D0F6-88B37594B9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28541-19FB-4573-AAC0-41E278ED4C2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2650490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AFAA4FA-1AD2-FC9C-B4A4-DF2DB6D9C5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3809589-CDE6-D02E-7C92-5E25C23D1A7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B6CEB90-059C-B372-6F1C-91C0507CD6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EC5FC6B-B291-B695-62D6-A3259716C6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B6E0A-0D72-4AC4-A7E0-72FF38413E51}" type="datetimeFigureOut">
              <a:rPr lang="ru-UA" smtClean="0"/>
              <a:t>08.02.2025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F7AFA0F-3E3B-B5F1-2077-BCB60B2B38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47318E1-768B-2EF8-94F5-51B5F480D4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28541-19FB-4573-AAC0-41E278ED4C2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2219312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B721213-05C2-61F6-EADA-59D5B216BB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1006B71-6AFE-1778-CD58-39D6CEDC45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51D4855-F876-60E0-36E4-42F88BB5BBB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34236F0D-EF87-DF66-CF75-BD079794F23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52348895-F931-A078-C8D7-3885EA1CEDF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F7D7E93-AF43-87D7-26A8-F2D8E3ED72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B6E0A-0D72-4AC4-A7E0-72FF38413E51}" type="datetimeFigureOut">
              <a:rPr lang="ru-UA" smtClean="0"/>
              <a:t>08.02.2025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469D4DF4-866C-C675-04AD-45371E96AF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5926E819-EDCA-0DBF-9EEC-752051C07F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28541-19FB-4573-AAC0-41E278ED4C2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9992128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B5F45A7-FC27-A420-FF64-8EF8A34FB3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3AA8C2F2-35B3-D8C6-20FA-0D7B60A0AC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B6E0A-0D72-4AC4-A7E0-72FF38413E51}" type="datetimeFigureOut">
              <a:rPr lang="ru-UA" smtClean="0"/>
              <a:t>08.02.2025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645D2B6-24D9-F74A-F674-34B6BA77CB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A4C6ED95-F9A6-99FB-B6C0-DA9BF4BBA9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28541-19FB-4573-AAC0-41E278ED4C2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697665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3223FF7A-BF49-21B0-7E90-EE62D6932F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B6E0A-0D72-4AC4-A7E0-72FF38413E51}" type="datetimeFigureOut">
              <a:rPr lang="ru-UA" smtClean="0"/>
              <a:t>08.02.2025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BB586144-AC8A-47B8-6D86-9F6C607872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30E8FBD8-2B04-F792-6F32-27E80D2F1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28541-19FB-4573-AAC0-41E278ED4C2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637124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7DFFE2E-3028-556D-CD2A-16E9D2A108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CA9D1B2-8AC3-2C08-5A2E-F1074DBC20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E3590D8-F8BB-D20F-8E4D-12A85E2FC99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1C4F990-5FD3-36D8-4C5F-695D590D83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B6E0A-0D72-4AC4-A7E0-72FF38413E51}" type="datetimeFigureOut">
              <a:rPr lang="ru-UA" smtClean="0"/>
              <a:t>08.02.2025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50AB11D-9CD2-6FED-8BA7-3B21E95712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C24A577-4861-82CD-C00C-84B11B70CA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28541-19FB-4573-AAC0-41E278ED4C2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9391732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5CF6D27-3903-1596-7C42-53F4BADCD0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1C9F8365-D1F0-C562-12F0-45CCD482EFC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FF53180-DD41-C469-F258-22F373A61E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F1B75F4-158F-8A12-1F2D-946F5CDBD7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B6E0A-0D72-4AC4-A7E0-72FF38413E51}" type="datetimeFigureOut">
              <a:rPr lang="ru-UA" smtClean="0"/>
              <a:t>08.02.2025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B3EB438-5AFB-C125-B7D9-3577384F09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1CD2CD8-109B-8977-AEA5-1D58321780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28541-19FB-4573-AAC0-41E278ED4C2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568262632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7DC1F50-F7CF-8379-32FB-0D146018DE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0385C1A-A780-2F4D-D5FB-73C815F718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7A19CAD-4DB4-189A-5FAC-0FC97B05CAD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37B6E0A-0D72-4AC4-A7E0-72FF38413E51}" type="datetimeFigureOut">
              <a:rPr lang="ru-UA" smtClean="0"/>
              <a:t>08.02.2025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9158074-01F3-C2E2-02CD-05DA9EEEDEF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4125982-88A1-D673-8C66-67DE0CD425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5E28541-19FB-4573-AAC0-41E278ED4C2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7833126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microsoft.com/office/2007/relationships/hdphoto" Target="../media/hdphoto1.wdp"/><Relationship Id="rId17" Type="http://schemas.openxmlformats.org/officeDocument/2006/relationships/image" Target="../media/image14.png"/><Relationship Id="rId18" Type="http://schemas.openxmlformats.org/officeDocument/2006/relationships/image" Target="../media/image15.png"/><Relationship Id="rId19" Type="http://schemas.openxmlformats.org/officeDocument/2006/relationships/image" Target="../media/image16.png"/><Relationship Id="rId20" Type="http://schemas.openxmlformats.org/officeDocument/2006/relationships/image" Target="../media/image17.png"/><Relationship Id="rId21" Type="http://schemas.openxmlformats.org/officeDocument/2006/relationships/image" Target="../media/image18.png"/><Relationship Id="rId22" Type="http://schemas.openxmlformats.org/officeDocument/2006/relationships/image" Target="../media/image19.png"/><Relationship Id="rId23" Type="http://schemas.openxmlformats.org/officeDocument/2006/relationships/image" Target="../media/image20.png"/><Relationship Id="rId24" Type="http://schemas.openxmlformats.org/officeDocument/2006/relationships/image" Target="../media/image21.png"/><Relationship Id="rId25" Type="http://schemas.openxmlformats.org/officeDocument/2006/relationships/image" Target="../media/image22.png"/><Relationship Id="rId26" Type="http://schemas.openxmlformats.org/officeDocument/2006/relationships/image" Target="../media/image23.png"/><Relationship Id="rId27" Type="http://schemas.openxmlformats.org/officeDocument/2006/relationships/image" Target="../media/image24.png"/><Relationship Id="rId28" Type="http://schemas.openxmlformats.org/officeDocument/2006/relationships/image" Target="../media/image25.png"/><Relationship Id="rId29" Type="http://schemas.openxmlformats.org/officeDocument/2006/relationships/image" Target="../media/image26.png"/><Relationship Id="rId30" Type="http://schemas.openxmlformats.org/officeDocument/2006/relationships/image" Target="../media/image27.png"/><Relationship Id="rId31" Type="http://schemas.openxmlformats.org/officeDocument/2006/relationships/image" Target="../media/image28.png"/><Relationship Id="rId32" Type="http://schemas.openxmlformats.org/officeDocument/2006/relationships/image" Target="../media/image29.png"/><Relationship Id="rId33" Type="http://schemas.openxmlformats.org/officeDocument/2006/relationships/image" Target="../media/image30.png"/><Relationship Id="rId34" Type="http://schemas.openxmlformats.org/officeDocument/2006/relationships/image" Target="../media/image31.png"/><Relationship Id="rId35" Type="http://schemas.openxmlformats.org/officeDocument/2006/relationships/image" Target="../media/image32.png"/><Relationship Id="rId36" Type="http://schemas.openxmlformats.org/officeDocument/2006/relationships/image" Target="../media/image33.png"/><Relationship Id="rId37" Type="http://schemas.openxmlformats.org/officeDocument/2006/relationships/image" Target="../media/image34.png"/><Relationship Id="rId38" Type="http://schemas.openxmlformats.org/officeDocument/2006/relationships/image" Target="../media/image35.png"/><Relationship Id="rId39" Type="http://schemas.openxmlformats.org/officeDocument/2006/relationships/image" Target="../media/image36.png"/><Relationship Id="rId40" Type="http://schemas.openxmlformats.org/officeDocument/2006/relationships/image" Target="../media/image37.png"/><Relationship Id="rId41" Type="http://schemas.openxmlformats.org/officeDocument/2006/relationships/image" Target="../media/image38.png"/><Relationship Id="rId42" Type="http://schemas.openxmlformats.org/officeDocument/2006/relationships/image" Target="../media/image39.png"/><Relationship Id="rId43" Type="http://schemas.openxmlformats.org/officeDocument/2006/relationships/image" Target="../media/image40.png"/><Relationship Id="rId44" Type="http://schemas.openxmlformats.org/officeDocument/2006/relationships/image" Target="../media/image41.png"/><Relationship Id="rId45" Type="http://schemas.openxmlformats.org/officeDocument/2006/relationships/image" Target="../media/image42.png"/><Relationship Id="rId46" Type="http://schemas.openxmlformats.org/officeDocument/2006/relationships/image" Target="../media/image43.png"/><Relationship Id="rId47" Type="http://schemas.openxmlformats.org/officeDocument/2006/relationships/image" Target="../media/image44.png"/><Relationship Id="rId48" Type="http://schemas.openxmlformats.org/officeDocument/2006/relationships/image" Target="../media/image45.png"/><Relationship Id="rId49" Type="http://schemas.microsoft.com/office/2007/relationships/hdphoto" Target="../media/hdphoto2.wdp"/><Relationship Id="rId50" Type="http://schemas.openxmlformats.org/officeDocument/2006/relationships/image" Target="../media/image46.png"/><Relationship Id="rId51" Type="http://schemas.openxmlformats.org/officeDocument/2006/relationships/image" Target="../media/image47.png"/><Relationship Id="rId52" Type="http://schemas.openxmlformats.org/officeDocument/2006/relationships/image" Target="../media/image48.png"/><Relationship Id="rId53" Type="http://schemas.openxmlformats.org/officeDocument/2006/relationships/image" Target="../media/image49.png"/><Relationship Id="rId54" Type="http://schemas.openxmlformats.org/officeDocument/2006/relationships/image" Target="../media/image50.png"/><Relationship Id="rId55" Type="http://schemas.openxmlformats.org/officeDocument/2006/relationships/image" Target="../media/image51.png"/><Relationship Id="rId56" Type="http://schemas.openxmlformats.org/officeDocument/2006/relationships/image" Target="../media/image52.png"/><Relationship Id="rId57" Type="http://schemas.openxmlformats.org/officeDocument/2006/relationships/image" Target="../media/image53.png"/><Relationship Id="rId58" Type="http://schemas.openxmlformats.org/officeDocument/2006/relationships/image" Target="../media/image54.png"/><Relationship Id="rId59" Type="http://schemas.openxmlformats.org/officeDocument/2006/relationships/image" Target="../media/image55.png"/><Relationship Id="rId60" Type="http://schemas.openxmlformats.org/officeDocument/2006/relationships/image" Target="../media/image56.png"/><Relationship Id="rId61" Type="http://schemas.openxmlformats.org/officeDocument/2006/relationships/image" Target="../media/image57.png"/><Relationship Id="rId62" Type="http://schemas.openxmlformats.org/officeDocument/2006/relationships/image" Target="../media/image58.png"/><Relationship Id="rId63" Type="http://schemas.microsoft.com/office/2007/relationships/hdphoto" Target="../media/hdphoto3.wdp"/><Relationship Id="rId64" Type="http://schemas.openxmlformats.org/officeDocument/2006/relationships/image" Target="../media/image59.png"/><Relationship Id="rId65" Type="http://schemas.openxmlformats.org/officeDocument/2006/relationships/image" Target="../media/image60.png"/><Relationship Id="rId66" Type="http://schemas.openxmlformats.org/officeDocument/2006/relationships/image" Target="../media/image61.png"/><Relationship Id="rId67" Type="http://schemas.openxmlformats.org/officeDocument/2006/relationships/image" Target="../media/image62.png"/><Relationship Id="rId68" Type="http://schemas.openxmlformats.org/officeDocument/2006/relationships/image" Target="../media/image63.png"/><Relationship Id="rId69" Type="http://schemas.openxmlformats.org/officeDocument/2006/relationships/image" Target="../media/image64.png"/><Relationship Id="rId70" Type="http://schemas.openxmlformats.org/officeDocument/2006/relationships/image" Target="../media/image65.png"/><Relationship Id="rId71" Type="http://schemas.openxmlformats.org/officeDocument/2006/relationships/image" Target="../media/image66.png"/><Relationship Id="rId72" Type="http://schemas.openxmlformats.org/officeDocument/2006/relationships/image" Target="../media/image67.png"/><Relationship Id="rId73" Type="http://schemas.openxmlformats.org/officeDocument/2006/relationships/image" Target="../media/image68.png"/><Relationship Id="rId74" Type="http://schemas.openxmlformats.org/officeDocument/2006/relationships/image" Target="../media/image69.JPG"/><Relationship Id="rId75" Type="http://schemas.openxmlformats.org/officeDocument/2006/relationships/image" Target="../media/image70.png"/><Relationship Id="rId76" Type="http://schemas.openxmlformats.org/officeDocument/2006/relationships/image" Target="../media/image71.png"/><Relationship Id="rId77" Type="http://schemas.openxmlformats.org/officeDocument/2006/relationships/image" Target="../media/image72.png"/><Relationship Id="rId78" Type="http://schemas.openxmlformats.org/officeDocument/2006/relationships/image" Target="../media/image73.png"/><Relationship Id="rId79" Type="http://schemas.openxmlformats.org/officeDocument/2006/relationships/image" Target="../media/image74.png"/><Relationship Id="rId80" Type="http://schemas.openxmlformats.org/officeDocument/2006/relationships/image" Target="../media/image75.png"/><Relationship Id="rId81" Type="http://schemas.openxmlformats.org/officeDocument/2006/relationships/image" Target="../media/image76.png"/><Relationship Id="rId82" Type="http://schemas.openxmlformats.org/officeDocument/2006/relationships/image" Target="../media/image77.png"/><Relationship Id="rId83" Type="http://schemas.openxmlformats.org/officeDocument/2006/relationships/image" Target="../media/image78.png"/><Relationship Id="rId84" Type="http://schemas.openxmlformats.org/officeDocument/2006/relationships/image" Target="../media/image79.png"/><Relationship Id="rId85" Type="http://schemas.openxmlformats.org/officeDocument/2006/relationships/image" Target="../media/image80.png"/><Relationship Id="rId86" Type="http://schemas.openxmlformats.org/officeDocument/2006/relationships/image" Target="../media/image81.png"/><Relationship Id="rId87" Type="http://schemas.openxmlformats.org/officeDocument/2006/relationships/image" Target="../media/image82.png"/><Relationship Id="rId88" Type="http://schemas.openxmlformats.org/officeDocument/2006/relationships/image" Target="../media/image83.png"/><Relationship Id="rId89" Type="http://schemas.openxmlformats.org/officeDocument/2006/relationships/image" Target="../media/image84.png"/><Relationship Id="rId90" Type="http://schemas.openxmlformats.org/officeDocument/2006/relationships/image" Target="../media/image85.JPG"/><Relationship Id="rId91" Type="http://schemas.openxmlformats.org/officeDocument/2006/relationships/image" Target="../media/image86.png"/><Relationship Id="rId92" Type="http://schemas.openxmlformats.org/officeDocument/2006/relationships/image" Target="../media/image87.png"/><Relationship Id="rId93" Type="http://schemas.openxmlformats.org/officeDocument/2006/relationships/image" Target="../media/image88.png"/><Relationship Id="rId94" Type="http://schemas.openxmlformats.org/officeDocument/2006/relationships/image" Target="../media/image89.png"/><Relationship Id="rId95" Type="http://schemas.openxmlformats.org/officeDocument/2006/relationships/image" Target="../media/image90.png"/><Relationship Id="rId96" Type="http://schemas.openxmlformats.org/officeDocument/2006/relationships/image" Target="../media/image91.png"/><Relationship Id="rId97" Type="http://schemas.openxmlformats.org/officeDocument/2006/relationships/image" Target="../media/image92.png"/><Relationship Id="rId98" Type="http://schemas.openxmlformats.org/officeDocument/2006/relationships/image" Target="../media/image93.png"/><Relationship Id="rId99" Type="http://schemas.openxmlformats.org/officeDocument/2006/relationships/image" Target="../media/image94.png"/><Relationship Id="rId100" Type="http://schemas.openxmlformats.org/officeDocument/2006/relationships/image" Target="../media/image95.png"/><Relationship Id="rId101" Type="http://schemas.openxmlformats.org/officeDocument/2006/relationships/image" Target="../media/image96.png"/><Relationship Id="rId102" Type="http://schemas.openxmlformats.org/officeDocument/2006/relationships/image" Target="../media/image97.png"/><Relationship Id="rId103" Type="http://schemas.openxmlformats.org/officeDocument/2006/relationships/image" Target="../media/image98.png"/><Relationship Id="rId104" Type="http://schemas.openxmlformats.org/officeDocument/2006/relationships/image" Target="../media/image99.png"/><Relationship Id="rId105" Type="http://schemas.openxmlformats.org/officeDocument/2006/relationships/image" Target="../media/image100.png"/><Relationship Id="rId106" Type="http://schemas.openxmlformats.org/officeDocument/2006/relationships/image" Target="../media/image101.png"/><Relationship Id="rId107" Type="http://schemas.openxmlformats.org/officeDocument/2006/relationships/image" Target="../media/image102.png"/><Relationship Id="rId108" Type="http://schemas.openxmlformats.org/officeDocument/2006/relationships/image" Target="../media/image103.png"/><Relationship Id="rId109" Type="http://schemas.openxmlformats.org/officeDocument/2006/relationships/image" Target="../media/image104.png"/><Relationship Id="rId110" Type="http://schemas.openxmlformats.org/officeDocument/2006/relationships/image" Target="../media/image105.png"/><Relationship Id="rId111" Type="http://schemas.openxmlformats.org/officeDocument/2006/relationships/image" Target="../media/image106.png"/><Relationship Id="rId112" Type="http://schemas.openxmlformats.org/officeDocument/2006/relationships/image" Target="../media/image107.png"/><Relationship Id="rId113" Type="http://schemas.openxmlformats.org/officeDocument/2006/relationships/image" Target="../media/image108.png"/><Relationship Id="rId114" Type="http://schemas.openxmlformats.org/officeDocument/2006/relationships/image" Target="../media/image109.png"/><Relationship Id="rId115" Type="http://schemas.openxmlformats.org/officeDocument/2006/relationships/image" Target="../media/image110.png"/><Relationship Id="rId116" Type="http://schemas.openxmlformats.org/officeDocument/2006/relationships/image" Target="../media/image111.png"/><Relationship Id="rId117" Type="http://schemas.openxmlformats.org/officeDocument/2006/relationships/image" Target="../media/image112.png"/><Relationship Id="rId118" Type="http://schemas.openxmlformats.org/officeDocument/2006/relationships/image" Target="../media/image113.png"/><Relationship Id="rId119" Type="http://schemas.openxmlformats.org/officeDocument/2006/relationships/image" Target="../media/image114.png"/><Relationship Id="rId120" Type="http://schemas.openxmlformats.org/officeDocument/2006/relationships/image" Target="../media/image115.png"/><Relationship Id="rId121" Type="http://schemas.openxmlformats.org/officeDocument/2006/relationships/image" Target="../media/image116.png"/><Relationship Id="rId122" Type="http://schemas.openxmlformats.org/officeDocument/2006/relationships/image" Target="../media/image117.png"/><Relationship Id="rId123" Type="http://schemas.openxmlformats.org/officeDocument/2006/relationships/image" Target="../media/image1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растение, дерево, дом, на открытом воздухе&#10;&#10;Автоматически созданное описание">
            <a:extLst>
              <a:ext uri="{FF2B5EF4-FFF2-40B4-BE49-F238E27FC236}">
                <a16:creationId xmlns:a16="http://schemas.microsoft.com/office/drawing/2014/main" id="{8730C21F-F805-F20C-5EFB-1FB06DBA8F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85A48779-6BB1-E5A9-3913-E2551B3CC922}"/>
              </a:ext>
            </a:extLst>
          </p:cNvPr>
          <p:cNvSpPr/>
          <p:nvPr/>
        </p:nvSpPr>
        <p:spPr>
          <a:xfrm>
            <a:off x="1302432" y="128932"/>
            <a:ext cx="6197600" cy="4209143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D91AA79D-95EC-A7DE-AE4A-369A6695F841}"/>
              </a:ext>
            </a:extLst>
          </p:cNvPr>
          <p:cNvSpPr/>
          <p:nvPr/>
        </p:nvSpPr>
        <p:spPr>
          <a:xfrm>
            <a:off x="331649" y="4549866"/>
            <a:ext cx="1625600" cy="16256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id="{34112801-3A4C-96DB-D16B-3F1BBD0877FB}"/>
              </a:ext>
            </a:extLst>
          </p:cNvPr>
          <p:cNvSpPr/>
          <p:nvPr/>
        </p:nvSpPr>
        <p:spPr>
          <a:xfrm>
            <a:off x="2002891" y="4555852"/>
            <a:ext cx="1625600" cy="16256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4" name="Прямоугольник: скругленные углы 13">
            <a:extLst>
              <a:ext uri="{FF2B5EF4-FFF2-40B4-BE49-F238E27FC236}">
                <a16:creationId xmlns:a16="http://schemas.microsoft.com/office/drawing/2014/main" id="{4AC7B20C-4FD9-54D3-5C2A-0A36AD74002B}"/>
              </a:ext>
            </a:extLst>
          </p:cNvPr>
          <p:cNvSpPr/>
          <p:nvPr/>
        </p:nvSpPr>
        <p:spPr>
          <a:xfrm>
            <a:off x="3681870" y="4549866"/>
            <a:ext cx="1625600" cy="16256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5" name="Прямоугольник: скругленные углы 14">
            <a:extLst>
              <a:ext uri="{FF2B5EF4-FFF2-40B4-BE49-F238E27FC236}">
                <a16:creationId xmlns:a16="http://schemas.microsoft.com/office/drawing/2014/main" id="{19E6B095-E0E1-5930-CA67-26C3ADE014F7}"/>
              </a:ext>
            </a:extLst>
          </p:cNvPr>
          <p:cNvSpPr/>
          <p:nvPr/>
        </p:nvSpPr>
        <p:spPr>
          <a:xfrm>
            <a:off x="5360849" y="4549866"/>
            <a:ext cx="1625600" cy="16256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6" name="Прямоугольник: скругленные углы 15">
            <a:extLst>
              <a:ext uri="{FF2B5EF4-FFF2-40B4-BE49-F238E27FC236}">
                <a16:creationId xmlns:a16="http://schemas.microsoft.com/office/drawing/2014/main" id="{044F3282-9045-DEB2-F2E5-727355B08F8D}"/>
              </a:ext>
            </a:extLst>
          </p:cNvPr>
          <p:cNvSpPr/>
          <p:nvPr/>
        </p:nvSpPr>
        <p:spPr>
          <a:xfrm>
            <a:off x="7039828" y="4549866"/>
            <a:ext cx="1625600" cy="16256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18" name="Рисунок 17" descr="Изображение выглядит как Кухонная утварь, миска, еда, лож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D563723-46D8-E810-3616-1B8C8F61D56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4192" y="4467006"/>
            <a:ext cx="1708460" cy="1708460"/>
          </a:xfrm>
          <a:prstGeom prst="rect">
            <a:avLst/>
          </a:prstGeom>
        </p:spPr>
      </p:pic>
      <p:pic>
        <p:nvPicPr>
          <p:cNvPr id="20" name="Рисунок 19" descr="Изображение выглядит как фрукт, еда, Сладость, десер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42E1FD3-3B51-816A-DE11-35F7E005939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6329" y="4549866"/>
            <a:ext cx="1625600" cy="1625600"/>
          </a:xfrm>
          <a:prstGeom prst="rect">
            <a:avLst/>
          </a:prstGeom>
        </p:spPr>
      </p:pic>
      <p:pic>
        <p:nvPicPr>
          <p:cNvPr id="22" name="Рисунок 21" descr="Изображение выглядит как еда, Легкая закус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846C694-EB70-8AAF-63B2-862ED60DC80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2985" y="4610191"/>
            <a:ext cx="1504950" cy="1504950"/>
          </a:xfrm>
          <a:prstGeom prst="rect">
            <a:avLst/>
          </a:prstGeom>
        </p:spPr>
      </p:pic>
      <p:pic>
        <p:nvPicPr>
          <p:cNvPr id="24" name="Рисунок 23" descr="Изображение выглядит как еда, десерт, Легкая закуска, выпеч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69C7D21-2323-878B-C5FB-6517A495A01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0627" y="4549866"/>
            <a:ext cx="1625601" cy="1625601"/>
          </a:xfrm>
          <a:prstGeom prst="rect">
            <a:avLst/>
          </a:prstGeom>
        </p:spPr>
      </p:pic>
      <p:pic>
        <p:nvPicPr>
          <p:cNvPr id="26" name="Рисунок 25" descr="Изображение выглядит как суп, еда, посуда, блюд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6AEF820-5549-34E5-AF4A-6FCFC491E29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375" y="4648592"/>
            <a:ext cx="1428148" cy="1428148"/>
          </a:xfrm>
          <a:prstGeom prst="rect">
            <a:avLst/>
          </a:prstGeom>
        </p:spPr>
      </p:pic>
      <p:grpSp>
        <p:nvGrpSpPr>
          <p:cNvPr id="49" name="Группа 48">
            <a:extLst>
              <a:ext uri="{FF2B5EF4-FFF2-40B4-BE49-F238E27FC236}">
                <a16:creationId xmlns:a16="http://schemas.microsoft.com/office/drawing/2014/main" id="{CDF00664-04BE-09D6-64C7-E29A7F3E1B54}"/>
              </a:ext>
            </a:extLst>
          </p:cNvPr>
          <p:cNvGrpSpPr/>
          <p:nvPr/>
        </p:nvGrpSpPr>
        <p:grpSpPr>
          <a:xfrm>
            <a:off x="1023468" y="128933"/>
            <a:ext cx="6755527" cy="4342725"/>
            <a:chOff x="1023468" y="128933"/>
            <a:chExt cx="6755527" cy="4342725"/>
          </a:xfrm>
        </p:grpSpPr>
        <p:pic>
          <p:nvPicPr>
            <p:cNvPr id="28" name="Рисунок 27" descr="Изображение выглядит как в помещении, Столярные изделия, выдвижной ящик, стен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4CD6AE7-FD58-E283-C923-BD282D68CFF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23" r="7862" b="354"/>
            <a:stretch/>
          </p:blipFill>
          <p:spPr>
            <a:xfrm>
              <a:off x="1313602" y="128933"/>
              <a:ext cx="6197601" cy="4209142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32" name="Рисунок 31" descr="Изображение выглядит как мебель, стул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05C0E62-A2C5-01C0-35A7-3B35D45B2A0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56092" y="2183933"/>
              <a:ext cx="1935268" cy="2177177"/>
            </a:xfrm>
            <a:prstGeom prst="rect">
              <a:avLst/>
            </a:prstGeom>
          </p:spPr>
        </p:pic>
        <p:pic>
          <p:nvPicPr>
            <p:cNvPr id="42" name="Рисунок 41" descr="Изображение выглядит как мультфильм, Анимация, графическая вставка, статуэт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AB14038-0EE7-A940-8FB0-69B1706A269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59539" y="1330137"/>
              <a:ext cx="3019456" cy="3019456"/>
            </a:xfrm>
            <a:prstGeom prst="rect">
              <a:avLst/>
            </a:prstGeom>
          </p:spPr>
        </p:pic>
        <p:pic>
          <p:nvPicPr>
            <p:cNvPr id="45" name="Рисунок 44" descr="Изображение выглядит как мебель, стул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373AAB3-009C-D79D-B05F-0C8470E84C8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564754" y="2193419"/>
              <a:ext cx="1935268" cy="2177177"/>
            </a:xfrm>
            <a:prstGeom prst="rect">
              <a:avLst/>
            </a:prstGeom>
          </p:spPr>
        </p:pic>
        <p:pic>
          <p:nvPicPr>
            <p:cNvPr id="44" name="Рисунок 43" descr="Изображение выглядит как мультфильм, обувь, кукла, аним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7C6707E-967E-EB3E-D472-F6DA3619018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3468" y="1301475"/>
              <a:ext cx="3170183" cy="3170183"/>
            </a:xfrm>
            <a:prstGeom prst="rect">
              <a:avLst/>
            </a:prstGeom>
          </p:spPr>
        </p:pic>
        <p:pic>
          <p:nvPicPr>
            <p:cNvPr id="34" name="Рисунок 33" descr="Изображение выглядит как дизай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CFE9E02-3ADE-741C-6ADB-1B671EFA907C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9847"/>
            <a:stretch/>
          </p:blipFill>
          <p:spPr>
            <a:xfrm>
              <a:off x="2565677" y="1933661"/>
              <a:ext cx="3997121" cy="2404414"/>
            </a:xfrm>
            <a:prstGeom prst="rect">
              <a:avLst/>
            </a:prstGeom>
          </p:spPr>
        </p:pic>
        <p:pic>
          <p:nvPicPr>
            <p:cNvPr id="30" name="Рисунок 29" descr="Изображение выглядит как свеча, Подсвечник, освещение, Предметная фотограф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1A97159-D1FB-6062-DFF6-97FB927CE3B6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4552" b="92369" l="5762" r="89844">
                          <a14:foregroundMark x1="47949" y1="11647" x2="50781" y2="4552"/>
                          <a14:foregroundMark x1="27930" y1="58367" x2="63672" y2="64793"/>
                          <a14:foregroundMark x1="41797" y1="63186" x2="69238" y2="58367"/>
                          <a14:foregroundMark x1="40430" y1="57296" x2="72168" y2="58635"/>
                          <a14:foregroundMark x1="39160" y1="47791" x2="84570" y2="49398"/>
                          <a14:foregroundMark x1="32129" y1="47122" x2="68066" y2="49933"/>
                          <a14:foregroundMark x1="60645" y1="57028" x2="35645" y2="35743"/>
                          <a14:foregroundMark x1="28320" y1="89692" x2="30078" y2="88621"/>
                          <a14:foregroundMark x1="50488" y1="84471" x2="49805" y2="92503"/>
                          <a14:foregroundMark x1="24512" y1="43106" x2="27637" y2="27309"/>
                          <a14:foregroundMark x1="24707" y1="38286" x2="27246" y2="19545"/>
                          <a14:foregroundMark x1="31348" y1="16867" x2="12012" y2="30522"/>
                          <a14:foregroundMark x1="32227" y1="18474" x2="5762" y2="33333"/>
                          <a14:foregroundMark x1="52930" y1="8835" x2="46973" y2="19277"/>
                          <a14:foregroundMark x1="50098" y1="4819" x2="41211" y2="20616"/>
                          <a14:foregroundMark x1="74414" y1="16867" x2="50293" y2="4872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05167" y="1640078"/>
              <a:ext cx="1670598" cy="1218688"/>
            </a:xfrm>
            <a:prstGeom prst="rect">
              <a:avLst/>
            </a:prstGeom>
          </p:spPr>
        </p:pic>
        <p:pic>
          <p:nvPicPr>
            <p:cNvPr id="38" name="Рисунок 37" descr="Изображение выглядит как бутылка, Предметная фотография, посуда, шейкер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77BF3E9-61B3-620D-1C62-01ADDBDFB4DB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65085" y="2465026"/>
              <a:ext cx="495197" cy="495197"/>
            </a:xfrm>
            <a:prstGeom prst="rect">
              <a:avLst/>
            </a:prstGeom>
          </p:spPr>
        </p:pic>
        <p:pic>
          <p:nvPicPr>
            <p:cNvPr id="46" name="Рисунок 45" descr="Изображение выглядит как бутылка, Предметная фотография, посуда, шейкер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3AAAE4D-CF8C-9EA8-DF1A-FD206B754E3E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37136" y="2572283"/>
              <a:ext cx="495197" cy="495197"/>
            </a:xfrm>
            <a:prstGeom prst="rect">
              <a:avLst/>
            </a:prstGeom>
          </p:spPr>
        </p:pic>
        <p:pic>
          <p:nvPicPr>
            <p:cNvPr id="36" name="Рисунок 35" descr="Изображение выглядит как посуда, Предметы сервировки, блюдо, круг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6D53C5E-0F76-F943-45C9-F1F901BE51C1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72198" y="2501405"/>
              <a:ext cx="950444" cy="950444"/>
            </a:xfrm>
            <a:prstGeom prst="rect">
              <a:avLst/>
            </a:prstGeom>
          </p:spPr>
        </p:pic>
        <p:pic>
          <p:nvPicPr>
            <p:cNvPr id="47" name="Рисунок 46" descr="Изображение выглядит как посуда, Предметы сервировки, блюдо, круг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DE2148F-8F1E-66D9-E800-1891A90F4E7F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01277" y="2398837"/>
              <a:ext cx="1021322" cy="1021322"/>
            </a:xfrm>
            <a:prstGeom prst="rect">
              <a:avLst/>
            </a:prstGeom>
          </p:spPr>
        </p:pic>
      </p:grpSp>
      <p:grpSp>
        <p:nvGrpSpPr>
          <p:cNvPr id="56" name="Группа 55">
            <a:extLst>
              <a:ext uri="{FF2B5EF4-FFF2-40B4-BE49-F238E27FC236}">
                <a16:creationId xmlns:a16="http://schemas.microsoft.com/office/drawing/2014/main" id="{8671201D-8C51-B583-9906-38F1105AB55B}"/>
              </a:ext>
            </a:extLst>
          </p:cNvPr>
          <p:cNvGrpSpPr/>
          <p:nvPr/>
        </p:nvGrpSpPr>
        <p:grpSpPr>
          <a:xfrm>
            <a:off x="679844" y="111321"/>
            <a:ext cx="6838628" cy="4281055"/>
            <a:chOff x="679844" y="111321"/>
            <a:chExt cx="6838628" cy="4281055"/>
          </a:xfrm>
        </p:grpSpPr>
        <p:pic>
          <p:nvPicPr>
            <p:cNvPr id="53" name="Рисунок 52" descr="Изображение выглядит как дерево, картина, растение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00F4343-1C89-E016-5794-55D0AE7CF731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570" r="6741"/>
            <a:stretch/>
          </p:blipFill>
          <p:spPr>
            <a:xfrm>
              <a:off x="1313601" y="121453"/>
              <a:ext cx="6186431" cy="4224099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51" name="Рисунок 50" descr="Изображение выглядит как рисунок, иллюстрация, зарисовка, мальчи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ED4D078-F612-5FFE-0CD2-8DF24B83356E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419"/>
            <a:stretch/>
          </p:blipFill>
          <p:spPr>
            <a:xfrm>
              <a:off x="679844" y="111321"/>
              <a:ext cx="4524676" cy="4234231"/>
            </a:xfrm>
            <a:prstGeom prst="rect">
              <a:avLst/>
            </a:prstGeom>
          </p:spPr>
        </p:pic>
        <p:pic>
          <p:nvPicPr>
            <p:cNvPr id="55" name="Рисунок 54" descr="Изображение выглядит как мультфильм, графическая вставка, рисунок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7A30E9D-98C9-D3A7-E951-FCB451552C6D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92114" y="1166018"/>
              <a:ext cx="3226358" cy="3226358"/>
            </a:xfrm>
            <a:prstGeom prst="rect">
              <a:avLst/>
            </a:prstGeom>
          </p:spPr>
        </p:pic>
      </p:grpSp>
      <p:pic>
        <p:nvPicPr>
          <p:cNvPr id="58" name="Рисунок 57" descr="Изображение выглядит как пить, коктейль, сок, фрук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100386B-1EDF-8000-906D-280163E79536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9011" y="4600035"/>
            <a:ext cx="927911" cy="1515106"/>
          </a:xfrm>
          <a:prstGeom prst="rect">
            <a:avLst/>
          </a:prstGeom>
        </p:spPr>
      </p:pic>
      <p:pic>
        <p:nvPicPr>
          <p:cNvPr id="60" name="Рисунок 59" descr="Изображение выглядит как контейнер, стекло, Сосуды для напитков, Высокий стакан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85D750D-6372-7927-1345-5B8E14900D9E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282" y="4590808"/>
            <a:ext cx="1619409" cy="1619409"/>
          </a:xfrm>
          <a:prstGeom prst="rect">
            <a:avLst/>
          </a:prstGeom>
        </p:spPr>
      </p:pic>
      <p:pic>
        <p:nvPicPr>
          <p:cNvPr id="62" name="Рисунок 61" descr="Изображение выглядит как пить, чай, Сосуды для напитков, Предметы сервировки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8F302A9-B75C-404B-4CB4-700A21EC3D1D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6888" y="4461613"/>
            <a:ext cx="1915459" cy="1915459"/>
          </a:xfrm>
          <a:prstGeom prst="rect">
            <a:avLst/>
          </a:prstGeom>
        </p:spPr>
      </p:pic>
      <p:pic>
        <p:nvPicPr>
          <p:cNvPr id="64" name="Рисунок 63" descr="Изображение выглядит как напиток, кофейная чашка, кофе, ед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703E8AB-F234-37A8-81BC-15B1A009F4D2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0852" y="4415003"/>
            <a:ext cx="1935268" cy="1935268"/>
          </a:xfrm>
          <a:prstGeom prst="rect">
            <a:avLst/>
          </a:prstGeom>
        </p:spPr>
      </p:pic>
      <p:pic>
        <p:nvPicPr>
          <p:cNvPr id="66" name="Рисунок 65" descr="Изображение выглядит как мультфильм, графическая вставка, дизайн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601943A-DFDB-1947-0CBB-900CAF90C8FE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8989" y="4615226"/>
            <a:ext cx="1122197" cy="1500998"/>
          </a:xfrm>
          <a:prstGeom prst="rect">
            <a:avLst/>
          </a:prstGeom>
        </p:spPr>
      </p:pic>
      <p:grpSp>
        <p:nvGrpSpPr>
          <p:cNvPr id="73" name="Группа 72">
            <a:extLst>
              <a:ext uri="{FF2B5EF4-FFF2-40B4-BE49-F238E27FC236}">
                <a16:creationId xmlns:a16="http://schemas.microsoft.com/office/drawing/2014/main" id="{822B6D34-0AC1-BD5F-4744-85D7BFD0CA6F}"/>
              </a:ext>
            </a:extLst>
          </p:cNvPr>
          <p:cNvGrpSpPr/>
          <p:nvPr/>
        </p:nvGrpSpPr>
        <p:grpSpPr>
          <a:xfrm>
            <a:off x="1111670" y="-300028"/>
            <a:ext cx="6399531" cy="4661138"/>
            <a:chOff x="1111670" y="-300028"/>
            <a:chExt cx="6399531" cy="4661138"/>
          </a:xfrm>
        </p:grpSpPr>
        <p:pic>
          <p:nvPicPr>
            <p:cNvPr id="68" name="Рисунок 67" descr="Изображение выглядит как мебель, Столярные изделия, выдвижной ящик, часы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64629FC-70C8-5477-A128-D9E1ACC67313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732" r="5414"/>
            <a:stretch/>
          </p:blipFill>
          <p:spPr>
            <a:xfrm>
              <a:off x="1302432" y="119119"/>
              <a:ext cx="6208769" cy="4231042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72" name="Рисунок 71" descr="Изображение выглядит как кран, зарисовка, Сантехнический прибор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E1B2AE5-3170-E2FE-9C1F-E289DC4E667A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344850" y="672611"/>
              <a:ext cx="3114161" cy="3114161"/>
            </a:xfrm>
            <a:prstGeom prst="rect">
              <a:avLst/>
            </a:prstGeom>
          </p:spPr>
        </p:pic>
        <p:pic>
          <p:nvPicPr>
            <p:cNvPr id="70" name="Рисунок 69" descr="Изображение выглядит как мультфильм, графическая вставка, рисунок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6294677-4584-175E-92B1-2EE9C1CC278E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059"/>
            <a:stretch/>
          </p:blipFill>
          <p:spPr>
            <a:xfrm>
              <a:off x="1111670" y="-300028"/>
              <a:ext cx="4909516" cy="4661138"/>
            </a:xfrm>
            <a:prstGeom prst="rect">
              <a:avLst/>
            </a:prstGeom>
          </p:spPr>
        </p:pic>
      </p:grpSp>
      <p:pic>
        <p:nvPicPr>
          <p:cNvPr id="75" name="Рисунок 74" descr="Изображение выглядит как кухонные принадлежности, сковорода, Посуда и формы для выпечки, кастрюл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3A14C0C-929D-1342-CB0A-9EA7F8BC7230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3174" y="4435236"/>
            <a:ext cx="1784419" cy="1784419"/>
          </a:xfrm>
          <a:prstGeom prst="rect">
            <a:avLst/>
          </a:prstGeom>
        </p:spPr>
      </p:pic>
      <p:pic>
        <p:nvPicPr>
          <p:cNvPr id="77" name="Рисунок 76" descr="Изображение выглядит как Предметы сервировки, кофейная чашка, посуда, кухонные принадлежности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6DDCFFA-F72E-3B07-B4A6-ACDC26637253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7557" y="4515373"/>
            <a:ext cx="1754156" cy="1754156"/>
          </a:xfrm>
          <a:prstGeom prst="rect">
            <a:avLst/>
          </a:prstGeom>
        </p:spPr>
      </p:pic>
      <p:pic>
        <p:nvPicPr>
          <p:cNvPr id="79" name="Рисунок 78" descr="Изображение выглядит как посуда, Предметы сервировки, блюдо, круг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BD152CD-B3D0-E9CF-5A1A-860BB0F6163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8005" y="4667633"/>
            <a:ext cx="1458888" cy="1458888"/>
          </a:xfrm>
          <a:prstGeom prst="rect">
            <a:avLst/>
          </a:prstGeom>
        </p:spPr>
      </p:pic>
      <p:pic>
        <p:nvPicPr>
          <p:cNvPr id="81" name="Рисунок 80" descr="Изображение выглядит как крышка, горшок, Горшок, Посуда и формы для выпечки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38E1E5A-BE6E-86C1-7284-92C84B0333ED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7698" y="4399970"/>
            <a:ext cx="1965333" cy="1965333"/>
          </a:xfrm>
          <a:prstGeom prst="rect">
            <a:avLst/>
          </a:prstGeom>
        </p:spPr>
      </p:pic>
      <p:pic>
        <p:nvPicPr>
          <p:cNvPr id="83" name="Рисунок 82" descr="Изображение выглядит как посуда, ложка, Кухонная утварь, столовое серебр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79DA4E4-A264-ADBF-95D9-33C272B6004C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807" y="4546859"/>
            <a:ext cx="1548753" cy="1548753"/>
          </a:xfrm>
          <a:prstGeom prst="rect">
            <a:avLst/>
          </a:prstGeom>
        </p:spPr>
      </p:pic>
      <p:grpSp>
        <p:nvGrpSpPr>
          <p:cNvPr id="95" name="Группа 94">
            <a:extLst>
              <a:ext uri="{FF2B5EF4-FFF2-40B4-BE49-F238E27FC236}">
                <a16:creationId xmlns:a16="http://schemas.microsoft.com/office/drawing/2014/main" id="{4E415565-5B53-7BD6-E391-38AE1AE425EA}"/>
              </a:ext>
            </a:extLst>
          </p:cNvPr>
          <p:cNvGrpSpPr/>
          <p:nvPr/>
        </p:nvGrpSpPr>
        <p:grpSpPr>
          <a:xfrm>
            <a:off x="1302432" y="116233"/>
            <a:ext cx="6208769" cy="4359118"/>
            <a:chOff x="1302432" y="116233"/>
            <a:chExt cx="6208769" cy="4359118"/>
          </a:xfrm>
        </p:grpSpPr>
        <p:pic>
          <p:nvPicPr>
            <p:cNvPr id="93" name="Рисунок 92" descr="Изображение выглядит как Сантехнический прибор, ванна, кран, плит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41B56CA-D550-FF35-4DDF-9387D6239424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968" r="9065"/>
            <a:stretch/>
          </p:blipFill>
          <p:spPr>
            <a:xfrm>
              <a:off x="1302432" y="116233"/>
              <a:ext cx="6208769" cy="4245151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85" name="Рисунок 84" descr="Изображение выглядит как ванная, вода, ванна, всплес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8D33E00-FD04-9BFD-CA5C-522F6F67A415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779375" y="949318"/>
              <a:ext cx="3526033" cy="3526033"/>
            </a:xfrm>
            <a:prstGeom prst="rect">
              <a:avLst/>
            </a:prstGeom>
          </p:spPr>
        </p:pic>
        <p:pic>
          <p:nvPicPr>
            <p:cNvPr id="91" name="Рисунок 90" descr="Изображение выглядит как иллюстрация, рисунок, зарисовка, графическая вста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10A3232-8DBD-2951-58F5-4968204A9B51}"/>
                </a:ext>
              </a:extLst>
            </p:cNvPr>
            <p:cNvPicPr>
              <a:picLocks noChangeAspect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25111" y="246241"/>
              <a:ext cx="2757151" cy="2757151"/>
            </a:xfrm>
            <a:prstGeom prst="rect">
              <a:avLst/>
            </a:prstGeom>
          </p:spPr>
        </p:pic>
        <p:pic>
          <p:nvPicPr>
            <p:cNvPr id="87" name="Рисунок 86" descr="Изображение выглядит как мультфильм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BBFEF1A-0091-4F38-1719-BBD2894342BF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65400" y="1519545"/>
              <a:ext cx="1335060" cy="1335060"/>
            </a:xfrm>
            <a:prstGeom prst="rect">
              <a:avLst/>
            </a:prstGeom>
          </p:spPr>
        </p:pic>
        <p:pic>
          <p:nvPicPr>
            <p:cNvPr id="89" name="Рисунок 88" descr="Изображение выглядит как утка, Резиновая уточка, мультфильм, птиц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AEC09F7-15CC-C054-9B4B-722839736789}"/>
                </a:ext>
              </a:extLst>
            </p:cNvPr>
            <p:cNvPicPr>
              <a:picLocks noChangeAspect="1"/>
            </p:cNvPicPr>
            <p:nvPr/>
          </p:nvPicPr>
          <p:blipFill>
            <a:blip r:embed="rId3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16566" y="3089770"/>
              <a:ext cx="1118420" cy="1164681"/>
            </a:xfrm>
            <a:prstGeom prst="rect">
              <a:avLst/>
            </a:prstGeom>
          </p:spPr>
        </p:pic>
        <p:pic>
          <p:nvPicPr>
            <p:cNvPr id="94" name="Рисунок 93" descr="Изображение выглядит как мультфильм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A0A9024-90E0-829D-E6BF-69DD9759DC92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11195" y="1914787"/>
              <a:ext cx="1335060" cy="1335060"/>
            </a:xfrm>
            <a:prstGeom prst="rect">
              <a:avLst/>
            </a:prstGeom>
          </p:spPr>
        </p:pic>
      </p:grpSp>
      <p:pic>
        <p:nvPicPr>
          <p:cNvPr id="97" name="Рисунок 96" descr="Изображение выглядит как рука, палец, перчатки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ECEEEA0-D691-6000-27A6-C2B8D219DD37}"/>
              </a:ext>
            </a:extLst>
          </p:cNvPr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556" y="4391516"/>
            <a:ext cx="1720177" cy="1720177"/>
          </a:xfrm>
          <a:prstGeom prst="rect">
            <a:avLst/>
          </a:prstGeom>
        </p:spPr>
      </p:pic>
      <p:pic>
        <p:nvPicPr>
          <p:cNvPr id="99" name="Рисунок 98" descr="Изображение выглядит как ноги, обувь, высокие каблуки, сустав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BBC4B80-21A1-F6AB-48D0-9646035C1592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2950" y="4561930"/>
            <a:ext cx="1684639" cy="1684639"/>
          </a:xfrm>
          <a:prstGeom prst="rect">
            <a:avLst/>
          </a:prstGeom>
        </p:spPr>
      </p:pic>
      <p:pic>
        <p:nvPicPr>
          <p:cNvPr id="101" name="Рисунок 100" descr="Изображение выглядит как зарисовка, круг, Наушники, Графи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60C8E61-1A61-289E-E73E-D7DABDB9D948}"/>
              </a:ext>
            </a:extLst>
          </p:cNvPr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4489" y="4534088"/>
            <a:ext cx="1732848" cy="1732848"/>
          </a:xfrm>
          <a:prstGeom prst="rect">
            <a:avLst/>
          </a:prstGeom>
        </p:spPr>
      </p:pic>
      <p:pic>
        <p:nvPicPr>
          <p:cNvPr id="105" name="Рисунок 104" descr="Изображение выглядит как Зуб, челюсть, улыбка, клы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6AC0A6E-B511-E5F8-42D9-BBCD73ACFB7F}"/>
              </a:ext>
            </a:extLst>
          </p:cNvPr>
          <p:cNvPicPr>
            <a:picLocks noChangeAspect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7530" y="4654693"/>
            <a:ext cx="1625114" cy="1625114"/>
          </a:xfrm>
          <a:prstGeom prst="rect">
            <a:avLst/>
          </a:prstGeom>
        </p:spPr>
      </p:pic>
      <p:grpSp>
        <p:nvGrpSpPr>
          <p:cNvPr id="110" name="Группа 109">
            <a:extLst>
              <a:ext uri="{FF2B5EF4-FFF2-40B4-BE49-F238E27FC236}">
                <a16:creationId xmlns:a16="http://schemas.microsoft.com/office/drawing/2014/main" id="{49430784-0628-104F-1DBC-20F59448B8FB}"/>
              </a:ext>
            </a:extLst>
          </p:cNvPr>
          <p:cNvGrpSpPr/>
          <p:nvPr/>
        </p:nvGrpSpPr>
        <p:grpSpPr>
          <a:xfrm>
            <a:off x="7210191" y="4621116"/>
            <a:ext cx="1554350" cy="1554350"/>
            <a:chOff x="7210191" y="4621116"/>
            <a:chExt cx="1554350" cy="1554350"/>
          </a:xfrm>
        </p:grpSpPr>
        <p:pic>
          <p:nvPicPr>
            <p:cNvPr id="103" name="Рисунок 102" descr="Изображение выглядит как графическая вставка, мультфильм, иллюстрация, зарисо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73D3B6A-3431-4CCE-C4E0-F1175653879B}"/>
                </a:ext>
              </a:extLst>
            </p:cNvPr>
            <p:cNvPicPr>
              <a:picLocks noChangeAspect="1"/>
            </p:cNvPicPr>
            <p:nvPr/>
          </p:nvPicPr>
          <p:blipFill>
            <a:blip r:embed="rId4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10191" y="4621116"/>
              <a:ext cx="1554350" cy="1554350"/>
            </a:xfrm>
            <a:prstGeom prst="rect">
              <a:avLst/>
            </a:prstGeom>
          </p:spPr>
        </p:pic>
        <p:cxnSp>
          <p:nvCxnSpPr>
            <p:cNvPr id="107" name="Прямая со стрелкой 106">
              <a:extLst>
                <a:ext uri="{FF2B5EF4-FFF2-40B4-BE49-F238E27FC236}">
                  <a16:creationId xmlns:a16="http://schemas.microsoft.com/office/drawing/2014/main" id="{231018BC-6E9A-A573-57C2-7F55E633F025}"/>
                </a:ext>
              </a:extLst>
            </p:cNvPr>
            <p:cNvCxnSpPr>
              <a:cxnSpLocks/>
            </p:cNvCxnSpPr>
            <p:nvPr/>
          </p:nvCxnSpPr>
          <p:spPr>
            <a:xfrm>
              <a:off x="7214736" y="4667633"/>
              <a:ext cx="520893" cy="393317"/>
            </a:xfrm>
            <a:prstGeom prst="straightConnector1">
              <a:avLst/>
            </a:prstGeom>
            <a:ln w="76200"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9" name="Группа 128">
            <a:extLst>
              <a:ext uri="{FF2B5EF4-FFF2-40B4-BE49-F238E27FC236}">
                <a16:creationId xmlns:a16="http://schemas.microsoft.com/office/drawing/2014/main" id="{26F076A9-5648-DE16-162F-27CCFDC8A78D}"/>
              </a:ext>
            </a:extLst>
          </p:cNvPr>
          <p:cNvGrpSpPr/>
          <p:nvPr/>
        </p:nvGrpSpPr>
        <p:grpSpPr>
          <a:xfrm>
            <a:off x="937982" y="100008"/>
            <a:ext cx="6639824" cy="4342333"/>
            <a:chOff x="937982" y="100008"/>
            <a:chExt cx="6639824" cy="4342333"/>
          </a:xfrm>
        </p:grpSpPr>
        <p:pic>
          <p:nvPicPr>
            <p:cNvPr id="128" name="Рисунок 127" descr="Изображение выглядит как мебель, в помещении, дизайн интерьера, комнат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21E89E9-AA1B-0E84-E7F5-CD616D84AA44}"/>
                </a:ext>
              </a:extLst>
            </p:cNvPr>
            <p:cNvPicPr>
              <a:picLocks noChangeAspect="1"/>
            </p:cNvPicPr>
            <p:nvPr/>
          </p:nvPicPr>
          <p:blipFill>
            <a:blip r:embed="rId4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845" r="7286"/>
            <a:stretch/>
          </p:blipFill>
          <p:spPr>
            <a:xfrm>
              <a:off x="1302430" y="100008"/>
              <a:ext cx="6197602" cy="4273575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12" name="Рисунок 111" descr="Изображение выглядит как зарисовка, штатив, мультфильм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A4A74DC-944A-85ED-AD49-E3ADE21F0285}"/>
                </a:ext>
              </a:extLst>
            </p:cNvPr>
            <p:cNvPicPr>
              <a:picLocks noChangeAspect="1"/>
            </p:cNvPicPr>
            <p:nvPr/>
          </p:nvPicPr>
          <p:blipFill>
            <a:blip r:embed="rId4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7982" y="471421"/>
              <a:ext cx="3970920" cy="3970920"/>
            </a:xfrm>
            <a:prstGeom prst="rect">
              <a:avLst/>
            </a:prstGeom>
          </p:spPr>
        </p:pic>
        <p:pic>
          <p:nvPicPr>
            <p:cNvPr id="118" name="Рисунок 117" descr="Изображение выглядит как штатив, мольберт, зарисовка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F7B77F7-3018-9C13-8D8A-243F1CCC0878}"/>
                </a:ext>
              </a:extLst>
            </p:cNvPr>
            <p:cNvPicPr>
              <a:picLocks noChangeAspect="1"/>
            </p:cNvPicPr>
            <p:nvPr/>
          </p:nvPicPr>
          <p:blipFill>
            <a:blip r:embed="rId4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03895" y="936929"/>
              <a:ext cx="3473911" cy="3473911"/>
            </a:xfrm>
            <a:prstGeom prst="rect">
              <a:avLst/>
            </a:prstGeom>
          </p:spPr>
        </p:pic>
        <p:pic>
          <p:nvPicPr>
            <p:cNvPr id="126" name="Рисунок 125" descr="Изображение выглядит как искусство, Детское искусство, палитра, Художественная роспись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8843AC7-CA6B-01F5-C7E9-46C6699295BD}"/>
                </a:ext>
              </a:extLst>
            </p:cNvPr>
            <p:cNvPicPr>
              <a:picLocks noChangeAspect="1"/>
            </p:cNvPicPr>
            <p:nvPr/>
          </p:nvPicPr>
          <p:blipFill>
            <a:blip r:embed="rId4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59788" y="2286159"/>
              <a:ext cx="1335061" cy="1335061"/>
            </a:xfrm>
            <a:prstGeom prst="rect">
              <a:avLst/>
            </a:prstGeom>
          </p:spPr>
        </p:pic>
      </p:grpSp>
      <p:pic>
        <p:nvPicPr>
          <p:cNvPr id="114" name="Рисунок 113" descr="Изображение выглядит как мультфильм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F6DF082-2B6D-6F53-D537-05EBBD0CD7DD}"/>
              </a:ext>
            </a:extLst>
          </p:cNvPr>
          <p:cNvPicPr>
            <a:picLocks noChangeAspect="1"/>
          </p:cNvPicPr>
          <p:nvPr/>
        </p:nvPicPr>
        <p:blipFill>
          <a:blip r:embed="rId48">
            <a:extLst>
              <a:ext uri="{BEBA8EAE-BF5A-486C-A8C5-ECC9F3942E4B}">
                <a14:imgProps xmlns:a14="http://schemas.microsoft.com/office/drawing/2010/main">
                  <a14:imgLayer r:embed="rId49">
                    <a14:imgEffect>
                      <a14:backgroundRemoval t="3668" b="89865" l="1986" r="97517">
                        <a14:foregroundMark x1="37537" y1="36197" x2="40616" y2="25579"/>
                        <a14:foregroundMark x1="45482" y1="11969" x2="50943" y2="3861"/>
                        <a14:foregroundMark x1="12413" y1="42857" x2="2085" y2="55792"/>
                        <a14:foregroundMark x1="88779" y1="46622" x2="97517" y2="51544"/>
                        <a14:foregroundMark x1="58590" y1="28571" x2="60079" y2="38127"/>
                        <a14:foregroundMark x1="57498" y1="31950" x2="53525" y2="38127"/>
                        <a14:foregroundMark x1="60576" y1="30695" x2="41708" y2="417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1422" y="4665204"/>
            <a:ext cx="1579407" cy="1624892"/>
          </a:xfrm>
          <a:prstGeom prst="rect">
            <a:avLst/>
          </a:prstGeom>
        </p:spPr>
      </p:pic>
      <p:pic>
        <p:nvPicPr>
          <p:cNvPr id="116" name="Рисунок 115" descr="Изображение выглядит как лист, ручка, растени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069190B-39CC-BFBA-27A5-6235592B3D14}"/>
              </a:ext>
            </a:extLst>
          </p:cNvPr>
          <p:cNvPicPr>
            <a:picLocks noChangeAspect="1"/>
          </p:cNvPicPr>
          <p:nvPr/>
        </p:nvPicPr>
        <p:blipFill>
          <a:blip r:embed="rId5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055" y="4574641"/>
            <a:ext cx="1581885" cy="1581885"/>
          </a:xfrm>
          <a:prstGeom prst="rect">
            <a:avLst/>
          </a:prstGeom>
        </p:spPr>
      </p:pic>
      <p:pic>
        <p:nvPicPr>
          <p:cNvPr id="120" name="Рисунок 119" descr="Изображение выглядит как цветок, растение, Нивяник обыкновенный, лепест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D6B0991-3054-3E85-454D-7970D844CC34}"/>
              </a:ext>
            </a:extLst>
          </p:cNvPr>
          <p:cNvPicPr>
            <a:picLocks noChangeAspect="1"/>
          </p:cNvPicPr>
          <p:nvPr/>
        </p:nvPicPr>
        <p:blipFill>
          <a:blip r:embed="rId5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7181" y="4629648"/>
            <a:ext cx="1470137" cy="1492050"/>
          </a:xfrm>
          <a:prstGeom prst="rect">
            <a:avLst/>
          </a:prstGeom>
        </p:spPr>
      </p:pic>
      <p:pic>
        <p:nvPicPr>
          <p:cNvPr id="122" name="Рисунок 121" descr="Изображение выглядит как круг, Красочность, сфера, Детское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C62194E-DFB6-48F8-737E-0FD1C35ECC81}"/>
              </a:ext>
            </a:extLst>
          </p:cNvPr>
          <p:cNvPicPr>
            <a:picLocks noChangeAspect="1"/>
          </p:cNvPicPr>
          <p:nvPr/>
        </p:nvPicPr>
        <p:blipFill>
          <a:blip r:embed="rId5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0380" y="4697709"/>
            <a:ext cx="1343972" cy="1343972"/>
          </a:xfrm>
          <a:prstGeom prst="rect">
            <a:avLst/>
          </a:prstGeom>
        </p:spPr>
      </p:pic>
      <p:pic>
        <p:nvPicPr>
          <p:cNvPr id="124" name="Рисунок 123" descr="Изображение выглядит как графическая вставка, смайлик, желтый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F9FF710-AEA9-B3B4-AFEC-E9546B108E48}"/>
              </a:ext>
            </a:extLst>
          </p:cNvPr>
          <p:cNvPicPr>
            <a:picLocks noChangeAspect="1"/>
          </p:cNvPicPr>
          <p:nvPr/>
        </p:nvPicPr>
        <p:blipFill>
          <a:blip r:embed="rId5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699" y="4536680"/>
            <a:ext cx="1842466" cy="1774226"/>
          </a:xfrm>
          <a:prstGeom prst="rect">
            <a:avLst/>
          </a:prstGeom>
        </p:spPr>
      </p:pic>
      <p:pic>
        <p:nvPicPr>
          <p:cNvPr id="133" name="Рисунок 132" descr="Изображение выглядит как беспозвоночный, насекомое, пчела, Мембранокрылое насекомо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8D2BEA7-8725-8A03-A7B6-E19CCD15E82C}"/>
              </a:ext>
            </a:extLst>
          </p:cNvPr>
          <p:cNvPicPr>
            <a:picLocks noChangeAspect="1"/>
          </p:cNvPicPr>
          <p:nvPr/>
        </p:nvPicPr>
        <p:blipFill>
          <a:blip r:embed="rId5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4982" y="4513712"/>
            <a:ext cx="1675413" cy="1675413"/>
          </a:xfrm>
          <a:prstGeom prst="rect">
            <a:avLst/>
          </a:prstGeom>
        </p:spPr>
      </p:pic>
      <p:pic>
        <p:nvPicPr>
          <p:cNvPr id="135" name="Рисунок 134" descr="Изображение выглядит как Мотыльки и бабочки, насекомое, беспозвоночный, бабоч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5FB2820-7127-5A32-BEF1-A8EA9B38EB3B}"/>
              </a:ext>
            </a:extLst>
          </p:cNvPr>
          <p:cNvPicPr>
            <a:picLocks noChangeAspect="1"/>
          </p:cNvPicPr>
          <p:nvPr/>
        </p:nvPicPr>
        <p:blipFill>
          <a:blip r:embed="rId5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5848" y="4643659"/>
            <a:ext cx="1486427" cy="1498366"/>
          </a:xfrm>
          <a:prstGeom prst="rect">
            <a:avLst/>
          </a:prstGeom>
        </p:spPr>
      </p:pic>
      <p:pic>
        <p:nvPicPr>
          <p:cNvPr id="137" name="Рисунок 136" descr="Изображение выглядит как насекомое, беспозвоночный, Мембранокрылое насекомое, Сетчатокрылые насекомы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ACEC969-40F6-FEE9-FF4B-A4B0E8BAA601}"/>
              </a:ext>
            </a:extLst>
          </p:cNvPr>
          <p:cNvPicPr>
            <a:picLocks noChangeAspect="1"/>
          </p:cNvPicPr>
          <p:nvPr/>
        </p:nvPicPr>
        <p:blipFill>
          <a:blip r:embed="rId5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1654" y="4840336"/>
            <a:ext cx="1362956" cy="1113852"/>
          </a:xfrm>
          <a:prstGeom prst="rect">
            <a:avLst/>
          </a:prstGeom>
        </p:spPr>
      </p:pic>
      <p:pic>
        <p:nvPicPr>
          <p:cNvPr id="139" name="Рисунок 138" descr="Изображение выглядит как беспозвоночный, божья коровка, мультфильм, насекомо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B338FCD-CB22-AEDD-43DD-36245C1CCB7B}"/>
              </a:ext>
            </a:extLst>
          </p:cNvPr>
          <p:cNvPicPr>
            <a:picLocks noChangeAspect="1"/>
          </p:cNvPicPr>
          <p:nvPr/>
        </p:nvPicPr>
        <p:blipFill>
          <a:blip r:embed="rId5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3900" y="4450142"/>
            <a:ext cx="1772576" cy="1782068"/>
          </a:xfrm>
          <a:prstGeom prst="rect">
            <a:avLst/>
          </a:prstGeom>
        </p:spPr>
      </p:pic>
      <p:pic>
        <p:nvPicPr>
          <p:cNvPr id="141" name="Рисунок 140" descr="Изображение выглядит как беспозвоночный, насекомое, жук, членистоноги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8777CC7-7AD2-5336-8702-1C70E6CE7DDA}"/>
              </a:ext>
            </a:extLst>
          </p:cNvPr>
          <p:cNvPicPr>
            <a:picLocks noChangeAspect="1"/>
          </p:cNvPicPr>
          <p:nvPr/>
        </p:nvPicPr>
        <p:blipFill>
          <a:blip r:embed="rId5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539" y="4615510"/>
            <a:ext cx="1609140" cy="1609140"/>
          </a:xfrm>
          <a:prstGeom prst="rect">
            <a:avLst/>
          </a:prstGeom>
        </p:spPr>
      </p:pic>
      <p:grpSp>
        <p:nvGrpSpPr>
          <p:cNvPr id="153" name="Группа 152">
            <a:extLst>
              <a:ext uri="{FF2B5EF4-FFF2-40B4-BE49-F238E27FC236}">
                <a16:creationId xmlns:a16="http://schemas.microsoft.com/office/drawing/2014/main" id="{F9EBEFE2-8AAF-1D64-DD36-E9114F6B4AE5}"/>
              </a:ext>
            </a:extLst>
          </p:cNvPr>
          <p:cNvGrpSpPr/>
          <p:nvPr/>
        </p:nvGrpSpPr>
        <p:grpSpPr>
          <a:xfrm>
            <a:off x="1304017" y="100552"/>
            <a:ext cx="6188932" cy="4732477"/>
            <a:chOff x="13535530" y="1040476"/>
            <a:chExt cx="6188932" cy="4732477"/>
          </a:xfrm>
        </p:grpSpPr>
        <p:grpSp>
          <p:nvGrpSpPr>
            <p:cNvPr id="148" name="Группа 147">
              <a:extLst>
                <a:ext uri="{FF2B5EF4-FFF2-40B4-BE49-F238E27FC236}">
                  <a16:creationId xmlns:a16="http://schemas.microsoft.com/office/drawing/2014/main" id="{44F7192E-83E0-D116-A549-621C40EC4301}"/>
                </a:ext>
              </a:extLst>
            </p:cNvPr>
            <p:cNvGrpSpPr/>
            <p:nvPr/>
          </p:nvGrpSpPr>
          <p:grpSpPr>
            <a:xfrm>
              <a:off x="13535530" y="1040476"/>
              <a:ext cx="6188932" cy="4732477"/>
              <a:chOff x="1308779" y="98936"/>
              <a:chExt cx="6188932" cy="4732477"/>
            </a:xfrm>
          </p:grpSpPr>
          <p:pic>
            <p:nvPicPr>
              <p:cNvPr id="131" name="Рисунок 130" descr="Изображение выглядит как облако, дерево, картина, пейзаж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6F67AF3B-FE36-B62D-2B34-1CED2F87B54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430" r="7482"/>
              <a:stretch/>
            </p:blipFill>
            <p:spPr>
              <a:xfrm>
                <a:off x="1308779" y="98936"/>
                <a:ext cx="6188932" cy="4286949"/>
              </a:xfrm>
              <a:prstGeom prst="roundRect">
                <a:avLst>
                  <a:gd name="adj" fmla="val 16667"/>
                </a:avLst>
              </a:prstGeom>
              <a:ln>
                <a:noFill/>
              </a:ln>
              <a:effectLst>
                <a:outerShdw blurRad="76200" dist="38100" dir="78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contrasting" dir="t">
                  <a:rot lat="0" lon="0" rev="4200000"/>
                </a:lightRig>
              </a:scene3d>
              <a:sp3d prstMaterial="plastic">
                <a:bevelT w="381000" h="114300" prst="relaxedInset"/>
                <a:contourClr>
                  <a:srgbClr val="969696"/>
                </a:contourClr>
              </a:sp3d>
            </p:spPr>
          </p:pic>
          <p:pic>
            <p:nvPicPr>
              <p:cNvPr id="145" name="Рисунок 144" descr="Изображение выглядит как мультфильм, графическая вставка, иллюстрация, Мультфильм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F4674B14-8E67-9A3F-6EBA-007D03E0D5F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95738" y="628473"/>
                <a:ext cx="3668259" cy="3668259"/>
              </a:xfrm>
              <a:prstGeom prst="rect">
                <a:avLst/>
              </a:prstGeom>
            </p:spPr>
          </p:pic>
          <p:pic>
            <p:nvPicPr>
              <p:cNvPr id="143" name="Рисунок 142" descr="Изображение выглядит как зеркало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1D8F8CA5-279B-5D6C-04F7-6F5A312AF65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972660">
                <a:off x="4163531" y="2906075"/>
                <a:ext cx="1925338" cy="1925338"/>
              </a:xfrm>
              <a:prstGeom prst="rect">
                <a:avLst/>
              </a:prstGeom>
            </p:spPr>
          </p:pic>
          <p:pic>
            <p:nvPicPr>
              <p:cNvPr id="147" name="Рисунок 146" descr="Изображение выглядит как мультфильм, графическая вставка, иллюстрация, Мультфильм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AFD407FC-06B2-C970-0C5F-657F6F1E038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2">
                <a:extLst>
                  <a:ext uri="{BEBA8EAE-BF5A-486C-A8C5-ECC9F3942E4B}">
                    <a14:imgProps xmlns:a14="http://schemas.microsoft.com/office/drawing/2010/main">
                      <a14:imgLayer r:embed="rId63">
                        <a14:imgEffect>
                          <a14:backgroundRemoval t="10000" b="90000" l="10000" r="90000">
                            <a14:backgroundMark x1="75586" y1="73730" x2="63086" y2="84082"/>
                            <a14:backgroundMark x1="79199" y1="81348" x2="69531" y2="84277"/>
                            <a14:backgroundMark x1="86133" y1="82031" x2="74023" y2="87012"/>
                            <a14:backgroundMark x1="74023" y1="87012" x2="75684" y2="86914"/>
                            <a14:backgroundMark x1="90234" y1="83203" x2="84668" y2="87402"/>
                            <a14:backgroundMark x1="87695" y1="86230" x2="80078" y2="90820"/>
                            <a14:backgroundMark x1="92871" y1="83984" x2="81934" y2="90527"/>
                            <a14:backgroundMark x1="93555" y1="84277" x2="74805" y2="92969"/>
                            <a14:backgroundMark x1="90625" y1="81152" x2="74512" y2="87207"/>
                            <a14:backgroundMark x1="86816" y1="81543" x2="69824" y2="8584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95738" y="622665"/>
                <a:ext cx="3668259" cy="3668259"/>
              </a:xfrm>
              <a:prstGeom prst="rect">
                <a:avLst/>
              </a:prstGeom>
            </p:spPr>
          </p:pic>
        </p:grpSp>
        <p:pic>
          <p:nvPicPr>
            <p:cNvPr id="150" name="Рисунок 149" descr="Изображение выглядит как теннис, ракет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D422BAF-D4AE-9066-3918-1261C8D4A24C}"/>
                </a:ext>
              </a:extLst>
            </p:cNvPr>
            <p:cNvPicPr>
              <a:picLocks noChangeAspect="1"/>
            </p:cNvPicPr>
            <p:nvPr/>
          </p:nvPicPr>
          <p:blipFill>
            <a:blip r:embed="rId6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878611">
              <a:off x="13808503" y="3662111"/>
              <a:ext cx="1877468" cy="1877468"/>
            </a:xfrm>
            <a:prstGeom prst="rect">
              <a:avLst/>
            </a:prstGeom>
          </p:spPr>
        </p:pic>
        <p:pic>
          <p:nvPicPr>
            <p:cNvPr id="152" name="Рисунок 151" descr="Изображение выглядит как графическая вставка, искусство, иллюстрация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4E85058-1D16-7A02-A4B3-247F6A838337}"/>
                </a:ext>
              </a:extLst>
            </p:cNvPr>
            <p:cNvPicPr>
              <a:picLocks noChangeAspect="1"/>
            </p:cNvPicPr>
            <p:nvPr/>
          </p:nvPicPr>
          <p:blipFill>
            <a:blip r:embed="rId6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236792" y="3456376"/>
              <a:ext cx="1436744" cy="1410067"/>
            </a:xfrm>
            <a:prstGeom prst="rect">
              <a:avLst/>
            </a:prstGeom>
          </p:spPr>
        </p:pic>
      </p:grpSp>
      <p:grpSp>
        <p:nvGrpSpPr>
          <p:cNvPr id="160" name="Группа 159">
            <a:extLst>
              <a:ext uri="{FF2B5EF4-FFF2-40B4-BE49-F238E27FC236}">
                <a16:creationId xmlns:a16="http://schemas.microsoft.com/office/drawing/2014/main" id="{0DA7866E-F9D8-1E6F-8C79-3833A9826BD0}"/>
              </a:ext>
            </a:extLst>
          </p:cNvPr>
          <p:cNvGrpSpPr/>
          <p:nvPr/>
        </p:nvGrpSpPr>
        <p:grpSpPr>
          <a:xfrm>
            <a:off x="1302428" y="87848"/>
            <a:ext cx="6346326" cy="4308029"/>
            <a:chOff x="1302428" y="87848"/>
            <a:chExt cx="6346326" cy="4308029"/>
          </a:xfrm>
        </p:grpSpPr>
        <p:pic>
          <p:nvPicPr>
            <p:cNvPr id="155" name="Рисунок 154" descr="Изображение выглядит как книга, библиотека, в помещении, комнат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1039D12-EE60-26AA-82BC-B05DFEFA3F07}"/>
                </a:ext>
              </a:extLst>
            </p:cNvPr>
            <p:cNvPicPr>
              <a:picLocks noChangeAspect="1"/>
            </p:cNvPicPr>
            <p:nvPr/>
          </p:nvPicPr>
          <p:blipFill>
            <a:blip r:embed="rId6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859" r="8956"/>
            <a:stretch/>
          </p:blipFill>
          <p:spPr>
            <a:xfrm>
              <a:off x="1302428" y="87848"/>
              <a:ext cx="6216043" cy="4291113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57" name="Рисунок 156" descr="Изображение выглядит как Мультфильм, Анимация, иллюстрация, графическая вста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4AC42B4-B8D4-8539-E987-20FE733341D6}"/>
                </a:ext>
              </a:extLst>
            </p:cNvPr>
            <p:cNvPicPr>
              <a:picLocks noChangeAspect="1"/>
            </p:cNvPicPr>
            <p:nvPr/>
          </p:nvPicPr>
          <p:blipFill>
            <a:blip r:embed="rId6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49253" y="1282093"/>
              <a:ext cx="3010447" cy="3010447"/>
            </a:xfrm>
            <a:prstGeom prst="rect">
              <a:avLst/>
            </a:prstGeom>
          </p:spPr>
        </p:pic>
        <p:pic>
          <p:nvPicPr>
            <p:cNvPr id="159" name="Рисунок 158" descr="Изображение выглядит как мультфильм, рисунок, графическая вставка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CE55156-4A9B-6180-CA50-104209F3321B}"/>
                </a:ext>
              </a:extLst>
            </p:cNvPr>
            <p:cNvPicPr>
              <a:picLocks noChangeAspect="1"/>
            </p:cNvPicPr>
            <p:nvPr/>
          </p:nvPicPr>
          <p:blipFill>
            <a:blip r:embed="rId6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217780" y="964903"/>
              <a:ext cx="3430974" cy="3430974"/>
            </a:xfrm>
            <a:prstGeom prst="rect">
              <a:avLst/>
            </a:prstGeom>
          </p:spPr>
        </p:pic>
      </p:grpSp>
      <p:pic>
        <p:nvPicPr>
          <p:cNvPr id="162" name="Рисунок 161" descr="Изображение выглядит как Планше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A0449C4-0C0D-8A38-5855-90AAF4981643}"/>
              </a:ext>
            </a:extLst>
          </p:cNvPr>
          <p:cNvPicPr>
            <a:picLocks noChangeAspect="1"/>
          </p:cNvPicPr>
          <p:nvPr/>
        </p:nvPicPr>
        <p:blipFill>
          <a:blip r:embed="rId6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0908" y="4614126"/>
            <a:ext cx="1482644" cy="1482644"/>
          </a:xfrm>
          <a:prstGeom prst="rect">
            <a:avLst/>
          </a:prstGeom>
        </p:spPr>
      </p:pic>
      <p:pic>
        <p:nvPicPr>
          <p:cNvPr id="164" name="Рисунок 163" descr="Изображение выглядит как текст, Публикация, книг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3EDDB11-D723-974E-0038-9E2A5C455CE6}"/>
              </a:ext>
            </a:extLst>
          </p:cNvPr>
          <p:cNvPicPr>
            <a:picLocks noChangeAspect="1"/>
          </p:cNvPicPr>
          <p:nvPr/>
        </p:nvPicPr>
        <p:blipFill>
          <a:blip r:embed="rId7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1056" y="4631848"/>
            <a:ext cx="1524277" cy="1524277"/>
          </a:xfrm>
          <a:prstGeom prst="rect">
            <a:avLst/>
          </a:prstGeom>
        </p:spPr>
      </p:pic>
      <p:pic>
        <p:nvPicPr>
          <p:cNvPr id="166" name="Рисунок 165" descr="Изображение выглядит как текст, газета, Новости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8D0EC3F-E195-A5A7-BF51-144D39E1E0FC}"/>
              </a:ext>
            </a:extLst>
          </p:cNvPr>
          <p:cNvPicPr>
            <a:picLocks noChangeAspect="1"/>
          </p:cNvPicPr>
          <p:nvPr/>
        </p:nvPicPr>
        <p:blipFill>
          <a:blip r:embed="rId7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6406" y="4500042"/>
            <a:ext cx="1800939" cy="1800939"/>
          </a:xfrm>
          <a:prstGeom prst="rect">
            <a:avLst/>
          </a:prstGeom>
        </p:spPr>
      </p:pic>
      <p:pic>
        <p:nvPicPr>
          <p:cNvPr id="168" name="Рисунок 167" descr="Изображение выглядит как текст, снимок экран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2F12679-D2D7-A554-94EE-CEADED526BE6}"/>
              </a:ext>
            </a:extLst>
          </p:cNvPr>
          <p:cNvPicPr>
            <a:picLocks noChangeAspect="1"/>
          </p:cNvPicPr>
          <p:nvPr/>
        </p:nvPicPr>
        <p:blipFill>
          <a:blip r:embed="rId7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04" y="4529821"/>
            <a:ext cx="1691739" cy="1691739"/>
          </a:xfrm>
          <a:prstGeom prst="rect">
            <a:avLst/>
          </a:prstGeom>
        </p:spPr>
      </p:pic>
      <p:pic>
        <p:nvPicPr>
          <p:cNvPr id="170" name="Рисунок 169" descr="Изображение выглядит как дизайн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6D427B4-7FD3-30D1-85F4-C2263D15CF3E}"/>
              </a:ext>
            </a:extLst>
          </p:cNvPr>
          <p:cNvPicPr>
            <a:picLocks noChangeAspect="1"/>
          </p:cNvPicPr>
          <p:nvPr/>
        </p:nvPicPr>
        <p:blipFill>
          <a:blip r:embed="rId7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3983" y="4702659"/>
            <a:ext cx="1369093" cy="1369093"/>
          </a:xfrm>
          <a:prstGeom prst="rect">
            <a:avLst/>
          </a:prstGeom>
        </p:spPr>
      </p:pic>
      <p:grpSp>
        <p:nvGrpSpPr>
          <p:cNvPr id="183" name="Группа 182">
            <a:extLst>
              <a:ext uri="{FF2B5EF4-FFF2-40B4-BE49-F238E27FC236}">
                <a16:creationId xmlns:a16="http://schemas.microsoft.com/office/drawing/2014/main" id="{A08F490A-98B7-88F3-EE01-4F737C553EDD}"/>
              </a:ext>
            </a:extLst>
          </p:cNvPr>
          <p:cNvGrpSpPr/>
          <p:nvPr/>
        </p:nvGrpSpPr>
        <p:grpSpPr>
          <a:xfrm>
            <a:off x="1159972" y="74384"/>
            <a:ext cx="6340060" cy="4469652"/>
            <a:chOff x="1159972" y="74384"/>
            <a:chExt cx="6340060" cy="4469652"/>
          </a:xfrm>
        </p:grpSpPr>
        <p:pic>
          <p:nvPicPr>
            <p:cNvPr id="174" name="Рисунок 173" descr="Изображение выглядит как дерево, детская площадка, растение, неб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0726B65-67CA-B939-8737-AEBBCCF52B64}"/>
                </a:ext>
              </a:extLst>
            </p:cNvPr>
            <p:cNvPicPr>
              <a:picLocks noChangeAspect="1"/>
            </p:cNvPicPr>
            <p:nvPr/>
          </p:nvPicPr>
          <p:blipFill>
            <a:blip r:embed="rId7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145" r="7761"/>
            <a:stretch/>
          </p:blipFill>
          <p:spPr>
            <a:xfrm>
              <a:off x="1302432" y="74384"/>
              <a:ext cx="6197600" cy="4313925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80" name="Рисунок 179" descr="Изображение выглядит как графическая вставка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9781E8A-DB58-2EB6-BBDA-2132AB17B4C5}"/>
                </a:ext>
              </a:extLst>
            </p:cNvPr>
            <p:cNvPicPr>
              <a:picLocks noChangeAspect="1"/>
            </p:cNvPicPr>
            <p:nvPr/>
          </p:nvPicPr>
          <p:blipFill>
            <a:blip r:embed="rId7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33336" y="1609641"/>
              <a:ext cx="1710503" cy="1710503"/>
            </a:xfrm>
            <a:prstGeom prst="rect">
              <a:avLst/>
            </a:prstGeom>
          </p:spPr>
        </p:pic>
        <p:pic>
          <p:nvPicPr>
            <p:cNvPr id="182" name="Рисунок 181" descr="Изображение выглядит как мультфильм, графическая вставка, Мультфильм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E223043-2A76-33A8-27C9-4EDFBF9858EC}"/>
                </a:ext>
              </a:extLst>
            </p:cNvPr>
            <p:cNvPicPr>
              <a:picLocks noChangeAspect="1"/>
            </p:cNvPicPr>
            <p:nvPr/>
          </p:nvPicPr>
          <p:blipFill>
            <a:blip r:embed="rId7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9972" y="2214754"/>
              <a:ext cx="1720177" cy="1720177"/>
            </a:xfrm>
            <a:prstGeom prst="rect">
              <a:avLst/>
            </a:prstGeom>
          </p:spPr>
        </p:pic>
        <p:pic>
          <p:nvPicPr>
            <p:cNvPr id="172" name="Рисунок 171" descr="Изображение выглядит как колесо, транспортное средство, Наземный транспорт, транспор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AA26405-4599-F05B-928C-01ED0FB47403}"/>
                </a:ext>
              </a:extLst>
            </p:cNvPr>
            <p:cNvPicPr>
              <a:picLocks noChangeAspect="1"/>
            </p:cNvPicPr>
            <p:nvPr/>
          </p:nvPicPr>
          <p:blipFill>
            <a:blip r:embed="rId7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842" t="22955" r="16110" b="22888"/>
            <a:stretch/>
          </p:blipFill>
          <p:spPr>
            <a:xfrm>
              <a:off x="3484352" y="1476102"/>
              <a:ext cx="2525923" cy="1952898"/>
            </a:xfrm>
            <a:prstGeom prst="rect">
              <a:avLst/>
            </a:prstGeom>
          </p:spPr>
        </p:pic>
        <p:pic>
          <p:nvPicPr>
            <p:cNvPr id="178" name="Рисунок 177" descr="Изображение выглядит как мультфильм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56B1F8A-CAB4-2025-A84A-5C6E59ECEBFC}"/>
                </a:ext>
              </a:extLst>
            </p:cNvPr>
            <p:cNvPicPr>
              <a:picLocks noChangeAspect="1"/>
            </p:cNvPicPr>
            <p:nvPr/>
          </p:nvPicPr>
          <p:blipFill>
            <a:blip r:embed="rId7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85495" y="1544281"/>
              <a:ext cx="2967803" cy="2967803"/>
            </a:xfrm>
            <a:prstGeom prst="rect">
              <a:avLst/>
            </a:prstGeom>
          </p:spPr>
        </p:pic>
        <p:pic>
          <p:nvPicPr>
            <p:cNvPr id="176" name="Рисунок 175" descr="Изображение выглядит как мультфильм, теннис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B2EC302-AA92-733F-6667-F390027C3034}"/>
                </a:ext>
              </a:extLst>
            </p:cNvPr>
            <p:cNvPicPr>
              <a:picLocks noChangeAspect="1"/>
            </p:cNvPicPr>
            <p:nvPr/>
          </p:nvPicPr>
          <p:blipFill>
            <a:blip r:embed="rId7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84194" y="1936220"/>
              <a:ext cx="2607816" cy="2607816"/>
            </a:xfrm>
            <a:prstGeom prst="rect">
              <a:avLst/>
            </a:prstGeom>
          </p:spPr>
        </p:pic>
      </p:grpSp>
      <p:pic>
        <p:nvPicPr>
          <p:cNvPr id="185" name="Рисунок 184" descr="Изображение выглядит как колесо, транспорт, велосипед, шин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0986B4A-0043-C8F4-0D54-2B9B452B4E9C}"/>
              </a:ext>
            </a:extLst>
          </p:cNvPr>
          <p:cNvPicPr>
            <a:picLocks noChangeAspect="1"/>
          </p:cNvPicPr>
          <p:nvPr/>
        </p:nvPicPr>
        <p:blipFill>
          <a:blip r:embed="rId8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9889" y="4432999"/>
            <a:ext cx="1638773" cy="1638773"/>
          </a:xfrm>
          <a:prstGeom prst="rect">
            <a:avLst/>
          </a:prstGeom>
        </p:spPr>
      </p:pic>
      <p:pic>
        <p:nvPicPr>
          <p:cNvPr id="191" name="Рисунок 190" descr="Изображение выглядит как мяч, баскетбол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B9AC4FB-25DA-338E-31B1-B3076761526A}"/>
              </a:ext>
            </a:extLst>
          </p:cNvPr>
          <p:cNvPicPr>
            <a:picLocks noChangeAspect="1"/>
          </p:cNvPicPr>
          <p:nvPr/>
        </p:nvPicPr>
        <p:blipFill>
          <a:blip r:embed="rId8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9600" y="4594052"/>
            <a:ext cx="1482644" cy="1482644"/>
          </a:xfrm>
          <a:prstGeom prst="rect">
            <a:avLst/>
          </a:prstGeom>
        </p:spPr>
      </p:pic>
      <p:pic>
        <p:nvPicPr>
          <p:cNvPr id="193" name="Рисунок 192" descr="Изображение выглядит как футбол, мяч, круг, сфер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1A06586-E878-612E-7A3C-EE596829F4BA}"/>
              </a:ext>
            </a:extLst>
          </p:cNvPr>
          <p:cNvPicPr>
            <a:picLocks noChangeAspect="1"/>
          </p:cNvPicPr>
          <p:nvPr/>
        </p:nvPicPr>
        <p:blipFill>
          <a:blip r:embed="rId8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10" y="4622807"/>
            <a:ext cx="1482644" cy="1482644"/>
          </a:xfrm>
          <a:prstGeom prst="rect">
            <a:avLst/>
          </a:prstGeom>
        </p:spPr>
      </p:pic>
      <p:pic>
        <p:nvPicPr>
          <p:cNvPr id="195" name="Рисунок 194" descr="Изображение выглядит как плавательный бассейн, бассейн, плавание, вод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0CC112F-DA19-00F1-1FFF-D5A56CF49987}"/>
              </a:ext>
            </a:extLst>
          </p:cNvPr>
          <p:cNvPicPr>
            <a:picLocks noChangeAspect="1"/>
          </p:cNvPicPr>
          <p:nvPr/>
        </p:nvPicPr>
        <p:blipFill>
          <a:blip r:embed="rId8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208" y="4623424"/>
            <a:ext cx="1593652" cy="1593652"/>
          </a:xfrm>
          <a:prstGeom prst="rect">
            <a:avLst/>
          </a:prstGeom>
        </p:spPr>
      </p:pic>
      <p:grpSp>
        <p:nvGrpSpPr>
          <p:cNvPr id="196" name="Группа 195">
            <a:extLst>
              <a:ext uri="{FF2B5EF4-FFF2-40B4-BE49-F238E27FC236}">
                <a16:creationId xmlns:a16="http://schemas.microsoft.com/office/drawing/2014/main" id="{64693A2C-BF41-9570-9753-A967AFE9BDDB}"/>
              </a:ext>
            </a:extLst>
          </p:cNvPr>
          <p:cNvGrpSpPr/>
          <p:nvPr/>
        </p:nvGrpSpPr>
        <p:grpSpPr>
          <a:xfrm>
            <a:off x="7159285" y="4580694"/>
            <a:ext cx="1500433" cy="1688393"/>
            <a:chOff x="7159285" y="4580694"/>
            <a:chExt cx="1500433" cy="1688393"/>
          </a:xfrm>
        </p:grpSpPr>
        <p:pic>
          <p:nvPicPr>
            <p:cNvPr id="189" name="Рисунок 188" descr="Изображение выглядит как инструмент, хокке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BEED99C-DE2F-FD57-DA95-6779AAFB5662}"/>
                </a:ext>
              </a:extLst>
            </p:cNvPr>
            <p:cNvPicPr>
              <a:picLocks noChangeAspect="1"/>
            </p:cNvPicPr>
            <p:nvPr/>
          </p:nvPicPr>
          <p:blipFill>
            <a:blip r:embed="rId8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59285" y="4580694"/>
              <a:ext cx="1500433" cy="1500433"/>
            </a:xfrm>
            <a:prstGeom prst="rect">
              <a:avLst/>
            </a:prstGeom>
          </p:spPr>
        </p:pic>
        <p:pic>
          <p:nvPicPr>
            <p:cNvPr id="187" name="Рисунок 186" descr="Изображение выглядит как круг, шляпа, черны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49DF0FA-9C49-03CD-2FC1-9307761886D4}"/>
                </a:ext>
              </a:extLst>
            </p:cNvPr>
            <p:cNvPicPr>
              <a:picLocks noChangeAspect="1"/>
            </p:cNvPicPr>
            <p:nvPr/>
          </p:nvPicPr>
          <p:blipFill>
            <a:blip r:embed="rId8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58382" y="5341176"/>
              <a:ext cx="927911" cy="927911"/>
            </a:xfrm>
            <a:prstGeom prst="rect">
              <a:avLst/>
            </a:prstGeom>
          </p:spPr>
        </p:pic>
      </p:grpSp>
      <p:pic>
        <p:nvPicPr>
          <p:cNvPr id="197" name="Рисунок 196">
            <a:extLst>
              <a:ext uri="{FF2B5EF4-FFF2-40B4-BE49-F238E27FC236}">
                <a16:creationId xmlns:a16="http://schemas.microsoft.com/office/drawing/2014/main" id="{9C1D458B-9B57-783F-191C-5B898AFB40D1}"/>
              </a:ext>
            </a:extLst>
          </p:cNvPr>
          <p:cNvPicPr>
            <a:picLocks noChangeAspect="1"/>
          </p:cNvPicPr>
          <p:nvPr/>
        </p:nvPicPr>
        <p:blipFill>
          <a:blip r:embed="rId8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1602" y="4650855"/>
            <a:ext cx="1919598" cy="1441106"/>
          </a:xfrm>
          <a:prstGeom prst="rect">
            <a:avLst/>
          </a:prstGeom>
        </p:spPr>
      </p:pic>
      <p:pic>
        <p:nvPicPr>
          <p:cNvPr id="198" name="Рисунок 197">
            <a:extLst>
              <a:ext uri="{FF2B5EF4-FFF2-40B4-BE49-F238E27FC236}">
                <a16:creationId xmlns:a16="http://schemas.microsoft.com/office/drawing/2014/main" id="{2F5A9554-859E-B37B-0D15-ED846F246A7F}"/>
              </a:ext>
            </a:extLst>
          </p:cNvPr>
          <p:cNvPicPr>
            <a:picLocks noChangeAspect="1"/>
          </p:cNvPicPr>
          <p:nvPr/>
        </p:nvPicPr>
        <p:blipFill>
          <a:blip r:embed="rId8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65180">
            <a:off x="1915478" y="4649496"/>
            <a:ext cx="1953127" cy="1466278"/>
          </a:xfrm>
          <a:prstGeom prst="rect">
            <a:avLst/>
          </a:prstGeom>
        </p:spPr>
      </p:pic>
      <p:pic>
        <p:nvPicPr>
          <p:cNvPr id="199" name="Рисунок 198">
            <a:extLst>
              <a:ext uri="{FF2B5EF4-FFF2-40B4-BE49-F238E27FC236}">
                <a16:creationId xmlns:a16="http://schemas.microsoft.com/office/drawing/2014/main" id="{3E61C2A3-1557-7F09-717C-6877B5A1BDD1}"/>
              </a:ext>
            </a:extLst>
          </p:cNvPr>
          <p:cNvPicPr>
            <a:picLocks noChangeAspect="1"/>
          </p:cNvPicPr>
          <p:nvPr/>
        </p:nvPicPr>
        <p:blipFill>
          <a:blip r:embed="rId8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6301" y="4827210"/>
            <a:ext cx="1454185" cy="1070911"/>
          </a:xfrm>
          <a:prstGeom prst="rect">
            <a:avLst/>
          </a:prstGeom>
        </p:spPr>
      </p:pic>
      <p:pic>
        <p:nvPicPr>
          <p:cNvPr id="200" name="Рисунок 199">
            <a:extLst>
              <a:ext uri="{FF2B5EF4-FFF2-40B4-BE49-F238E27FC236}">
                <a16:creationId xmlns:a16="http://schemas.microsoft.com/office/drawing/2014/main" id="{57EA04F5-2BA3-890A-0961-41198EB2E7D4}"/>
              </a:ext>
            </a:extLst>
          </p:cNvPr>
          <p:cNvPicPr>
            <a:picLocks noChangeAspect="1"/>
          </p:cNvPicPr>
          <p:nvPr/>
        </p:nvPicPr>
        <p:blipFill>
          <a:blip r:embed="rId8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661" y="4626835"/>
            <a:ext cx="1471771" cy="1417077"/>
          </a:xfrm>
          <a:prstGeom prst="rect">
            <a:avLst/>
          </a:prstGeom>
        </p:spPr>
      </p:pic>
      <p:grpSp>
        <p:nvGrpSpPr>
          <p:cNvPr id="214" name="Группа 213">
            <a:extLst>
              <a:ext uri="{FF2B5EF4-FFF2-40B4-BE49-F238E27FC236}">
                <a16:creationId xmlns:a16="http://schemas.microsoft.com/office/drawing/2014/main" id="{BC0C476F-673E-84D1-3810-71894AF8AF81}"/>
              </a:ext>
            </a:extLst>
          </p:cNvPr>
          <p:cNvGrpSpPr/>
          <p:nvPr/>
        </p:nvGrpSpPr>
        <p:grpSpPr>
          <a:xfrm>
            <a:off x="985800" y="68367"/>
            <a:ext cx="6893422" cy="4337139"/>
            <a:chOff x="985800" y="68367"/>
            <a:chExt cx="6893422" cy="4337139"/>
          </a:xfrm>
        </p:grpSpPr>
        <p:pic>
          <p:nvPicPr>
            <p:cNvPr id="202" name="Рисунок 201" descr="Изображение выглядит как театр, Пурпурный цвет, Центр исполнительских искусств, сцен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8C5D0B1-E305-1D44-71F3-94723C30FCC9}"/>
                </a:ext>
              </a:extLst>
            </p:cNvPr>
            <p:cNvPicPr>
              <a:picLocks noChangeAspect="1"/>
            </p:cNvPicPr>
            <p:nvPr/>
          </p:nvPicPr>
          <p:blipFill>
            <a:blip r:embed="rId9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29" r="11867"/>
            <a:stretch/>
          </p:blipFill>
          <p:spPr>
            <a:xfrm>
              <a:off x="1302432" y="68367"/>
              <a:ext cx="6197600" cy="4337139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204" name="Рисунок 203" descr="Изображение выглядит как мультфильм, человек, иллюстрация, одежд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C98E8F0-B06B-4EC6-14A6-750F46563DB5}"/>
                </a:ext>
              </a:extLst>
            </p:cNvPr>
            <p:cNvPicPr>
              <a:picLocks noChangeAspect="1"/>
            </p:cNvPicPr>
            <p:nvPr/>
          </p:nvPicPr>
          <p:blipFill>
            <a:blip r:embed="rId9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07968" y="1186916"/>
              <a:ext cx="3202694" cy="3200034"/>
            </a:xfrm>
            <a:prstGeom prst="rect">
              <a:avLst/>
            </a:prstGeom>
          </p:spPr>
        </p:pic>
        <p:pic>
          <p:nvPicPr>
            <p:cNvPr id="208" name="Рисунок 207" descr="Изображение выглядит как Графика, графическая вставка, мультфильм, графический дизай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F065135-95F8-5A3E-AC0E-4FB09A0426D5}"/>
                </a:ext>
              </a:extLst>
            </p:cNvPr>
            <p:cNvPicPr>
              <a:picLocks noChangeAspect="1"/>
            </p:cNvPicPr>
            <p:nvPr/>
          </p:nvPicPr>
          <p:blipFill>
            <a:blip r:embed="rId9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48946" y="373576"/>
              <a:ext cx="1280043" cy="1280043"/>
            </a:xfrm>
            <a:prstGeom prst="rect">
              <a:avLst/>
            </a:prstGeom>
          </p:spPr>
        </p:pic>
        <p:pic>
          <p:nvPicPr>
            <p:cNvPr id="210" name="Рисунок 209" descr="Изображение выглядит как мультфильм, графическая вставка, иллюстрация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F341F61-B246-3809-95B7-ACEC8A63ABA9}"/>
                </a:ext>
              </a:extLst>
            </p:cNvPr>
            <p:cNvPicPr>
              <a:picLocks noChangeAspect="1"/>
            </p:cNvPicPr>
            <p:nvPr/>
          </p:nvPicPr>
          <p:blipFill>
            <a:blip r:embed="rId9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5800" y="1227944"/>
              <a:ext cx="2341905" cy="2341905"/>
            </a:xfrm>
            <a:prstGeom prst="rect">
              <a:avLst/>
            </a:prstGeom>
          </p:spPr>
        </p:pic>
        <p:pic>
          <p:nvPicPr>
            <p:cNvPr id="211" name="Рисунок 210" descr="Изображение выглядит как мультфильм, графическая вставка, иллюстрация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66D5FB7-643B-C50F-9991-03F46549627E}"/>
                </a:ext>
              </a:extLst>
            </p:cNvPr>
            <p:cNvPicPr>
              <a:picLocks noChangeAspect="1"/>
            </p:cNvPicPr>
            <p:nvPr/>
          </p:nvPicPr>
          <p:blipFill>
            <a:blip r:embed="rId9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537317" y="1221958"/>
              <a:ext cx="2341905" cy="2341905"/>
            </a:xfrm>
            <a:prstGeom prst="rect">
              <a:avLst/>
            </a:prstGeom>
          </p:spPr>
        </p:pic>
        <p:pic>
          <p:nvPicPr>
            <p:cNvPr id="212" name="Рисунок 211" descr="Изображение выглядит как Графика, графическая вставка, мультфильм, графический дизай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103D5F4-CB22-8FCC-87B4-B488D60B31C7}"/>
                </a:ext>
              </a:extLst>
            </p:cNvPr>
            <p:cNvPicPr>
              <a:picLocks noChangeAspect="1"/>
            </p:cNvPicPr>
            <p:nvPr/>
          </p:nvPicPr>
          <p:blipFill>
            <a:blip r:embed="rId9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02347" y="601190"/>
              <a:ext cx="1280043" cy="1280043"/>
            </a:xfrm>
            <a:prstGeom prst="rect">
              <a:avLst/>
            </a:prstGeom>
          </p:spPr>
        </p:pic>
        <p:pic>
          <p:nvPicPr>
            <p:cNvPr id="213" name="Рисунок 212" descr="Изображение выглядит как Графика, графическая вставка, мультфильм, графический дизай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D14E2DA-26CF-49E8-F1C0-8C5034AE5A22}"/>
                </a:ext>
              </a:extLst>
            </p:cNvPr>
            <p:cNvPicPr>
              <a:picLocks noChangeAspect="1"/>
            </p:cNvPicPr>
            <p:nvPr/>
          </p:nvPicPr>
          <p:blipFill>
            <a:blip r:embed="rId9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82390" y="214905"/>
              <a:ext cx="1280043" cy="1280043"/>
            </a:xfrm>
            <a:prstGeom prst="rect">
              <a:avLst/>
            </a:prstGeom>
          </p:spPr>
        </p:pic>
      </p:grpSp>
      <p:pic>
        <p:nvPicPr>
          <p:cNvPr id="216" name="Рисунок 215" descr="Изображение выглядит как духовые инструменты, музыка, медный духовой инструмент, музыкальный инструмен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0EA4B3B-0FFC-33F6-2734-AD6D489CC216}"/>
              </a:ext>
            </a:extLst>
          </p:cNvPr>
          <p:cNvPicPr>
            <a:picLocks noChangeAspect="1"/>
          </p:cNvPicPr>
          <p:nvPr/>
        </p:nvPicPr>
        <p:blipFill>
          <a:blip r:embed="rId9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726616">
            <a:off x="6892021" y="4715511"/>
            <a:ext cx="2032369" cy="1524277"/>
          </a:xfrm>
          <a:prstGeom prst="rect">
            <a:avLst/>
          </a:prstGeom>
        </p:spPr>
      </p:pic>
      <p:grpSp>
        <p:nvGrpSpPr>
          <p:cNvPr id="223" name="Группа 222">
            <a:extLst>
              <a:ext uri="{FF2B5EF4-FFF2-40B4-BE49-F238E27FC236}">
                <a16:creationId xmlns:a16="http://schemas.microsoft.com/office/drawing/2014/main" id="{12E275F0-13F9-153A-A07F-22947A4291AE}"/>
              </a:ext>
            </a:extLst>
          </p:cNvPr>
          <p:cNvGrpSpPr/>
          <p:nvPr/>
        </p:nvGrpSpPr>
        <p:grpSpPr>
          <a:xfrm>
            <a:off x="1292907" y="59154"/>
            <a:ext cx="6213882" cy="4453799"/>
            <a:chOff x="1292907" y="59154"/>
            <a:chExt cx="6213882" cy="4453799"/>
          </a:xfrm>
        </p:grpSpPr>
        <p:pic>
          <p:nvPicPr>
            <p:cNvPr id="218" name="Рисунок 217" descr="Изображение выглядит как зарисовка, Прямоугольник, искусство, стен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87A3D95-F320-145B-CA73-99AB91CD2CCF}"/>
                </a:ext>
              </a:extLst>
            </p:cNvPr>
            <p:cNvPicPr>
              <a:picLocks noChangeAspect="1"/>
            </p:cNvPicPr>
            <p:nvPr/>
          </p:nvPicPr>
          <p:blipFill>
            <a:blip r:embed="rId9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32" r="14729"/>
            <a:stretch/>
          </p:blipFill>
          <p:spPr>
            <a:xfrm>
              <a:off x="1292907" y="59154"/>
              <a:ext cx="6213882" cy="4372801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220" name="Рисунок 219" descr="Изображение выглядит как обувь, мультфильм, иллюстрация, рисун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894CB52-9028-6307-59E0-C14939F6E7E4}"/>
                </a:ext>
              </a:extLst>
            </p:cNvPr>
            <p:cNvPicPr>
              <a:picLocks noChangeAspect="1"/>
            </p:cNvPicPr>
            <p:nvPr/>
          </p:nvPicPr>
          <p:blipFill>
            <a:blip r:embed="rId9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32922" y="781308"/>
              <a:ext cx="3224618" cy="3224618"/>
            </a:xfrm>
            <a:prstGeom prst="rect">
              <a:avLst/>
            </a:prstGeom>
          </p:spPr>
        </p:pic>
        <p:pic>
          <p:nvPicPr>
            <p:cNvPr id="222" name="Рисунок 221" descr="Изображение выглядит как мультфильм, иллюстрация, зарисовка, рисун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10A6431-4DE6-6534-7747-FCCB3096B4D4}"/>
                </a:ext>
              </a:extLst>
            </p:cNvPr>
            <p:cNvPicPr>
              <a:picLocks noChangeAspect="1"/>
            </p:cNvPicPr>
            <p:nvPr/>
          </p:nvPicPr>
          <p:blipFill>
            <a:blip r:embed="rId9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96710" y="1355935"/>
              <a:ext cx="3157018" cy="3157018"/>
            </a:xfrm>
            <a:prstGeom prst="rect">
              <a:avLst/>
            </a:prstGeom>
          </p:spPr>
        </p:pic>
      </p:grpSp>
      <p:pic>
        <p:nvPicPr>
          <p:cNvPr id="225" name="Рисунок 224" descr="Изображение выглядит как растение, хвойные, дерево, вечнозеленый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29D6273-E7A2-310E-A34D-2A3F4DF1D56F}"/>
              </a:ext>
            </a:extLst>
          </p:cNvPr>
          <p:cNvPicPr>
            <a:picLocks noChangeAspect="1"/>
          </p:cNvPicPr>
          <p:nvPr/>
        </p:nvPicPr>
        <p:blipFill>
          <a:blip r:embed="rId9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7844" y="4565761"/>
            <a:ext cx="1625601" cy="1625601"/>
          </a:xfrm>
          <a:prstGeom prst="rect">
            <a:avLst/>
          </a:prstGeom>
        </p:spPr>
      </p:pic>
      <p:pic>
        <p:nvPicPr>
          <p:cNvPr id="227" name="Рисунок 226" descr="Изображение выглядит как яблоко, фрукт, сердце, Предметная фотограф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3AB4EF0-7C3F-E4D2-B6E0-5F8F9F6BB4E1}"/>
              </a:ext>
            </a:extLst>
          </p:cNvPr>
          <p:cNvPicPr>
            <a:picLocks noChangeAspect="1"/>
          </p:cNvPicPr>
          <p:nvPr/>
        </p:nvPicPr>
        <p:blipFill>
          <a:blip r:embed="rId9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1307" y="4688939"/>
            <a:ext cx="1043782" cy="1272905"/>
          </a:xfrm>
          <a:prstGeom prst="rect">
            <a:avLst/>
          </a:prstGeom>
        </p:spPr>
      </p:pic>
      <p:pic>
        <p:nvPicPr>
          <p:cNvPr id="229" name="Рисунок 228" descr="Изображение выглядит как искусство, Красочность, круг, радуг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726305B-4549-3117-75AA-F1FE433FB7E2}"/>
              </a:ext>
            </a:extLst>
          </p:cNvPr>
          <p:cNvPicPr>
            <a:picLocks noChangeAspect="1"/>
          </p:cNvPicPr>
          <p:nvPr/>
        </p:nvPicPr>
        <p:blipFill>
          <a:blip r:embed="rId10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2488" y="4463743"/>
            <a:ext cx="1720177" cy="1720177"/>
          </a:xfrm>
          <a:prstGeom prst="rect">
            <a:avLst/>
          </a:prstGeom>
        </p:spPr>
      </p:pic>
      <p:pic>
        <p:nvPicPr>
          <p:cNvPr id="231" name="Рисунок 230" descr="Изображение выглядит как сердце, искусство, зарисовка, Сирень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2C1D6A4-CC66-A302-822A-DF63ECE430C3}"/>
              </a:ext>
            </a:extLst>
          </p:cNvPr>
          <p:cNvPicPr>
            <a:picLocks noChangeAspect="1"/>
          </p:cNvPicPr>
          <p:nvPr/>
        </p:nvPicPr>
        <p:blipFill>
          <a:blip r:embed="rId10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8357" y="4606426"/>
            <a:ext cx="1603791" cy="1603791"/>
          </a:xfrm>
          <a:prstGeom prst="rect">
            <a:avLst/>
          </a:prstGeom>
        </p:spPr>
      </p:pic>
      <p:pic>
        <p:nvPicPr>
          <p:cNvPr id="233" name="Рисунок 232" descr="Изображение выглядит как мультфильм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FA6F10B-5263-41E9-3CE9-A19AA9438F37}"/>
              </a:ext>
            </a:extLst>
          </p:cNvPr>
          <p:cNvPicPr>
            <a:picLocks noChangeAspect="1"/>
          </p:cNvPicPr>
          <p:nvPr/>
        </p:nvPicPr>
        <p:blipFill>
          <a:blip r:embed="rId10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480" y="4557505"/>
            <a:ext cx="1691247" cy="1691247"/>
          </a:xfrm>
          <a:prstGeom prst="rect">
            <a:avLst/>
          </a:prstGeom>
        </p:spPr>
      </p:pic>
      <p:grpSp>
        <p:nvGrpSpPr>
          <p:cNvPr id="254" name="Группа 253">
            <a:extLst>
              <a:ext uri="{FF2B5EF4-FFF2-40B4-BE49-F238E27FC236}">
                <a16:creationId xmlns:a16="http://schemas.microsoft.com/office/drawing/2014/main" id="{0826DECB-236D-88E6-BA92-63BE8722B42F}"/>
              </a:ext>
            </a:extLst>
          </p:cNvPr>
          <p:cNvGrpSpPr/>
          <p:nvPr/>
        </p:nvGrpSpPr>
        <p:grpSpPr>
          <a:xfrm>
            <a:off x="1292523" y="59512"/>
            <a:ext cx="6359293" cy="4567323"/>
            <a:chOff x="3592690" y="-4755127"/>
            <a:chExt cx="6359293" cy="4567323"/>
          </a:xfrm>
        </p:grpSpPr>
        <p:pic>
          <p:nvPicPr>
            <p:cNvPr id="235" name="Рисунок 234" descr="Изображение выглядит как в помещении, стол, мебель, выдвижной ящи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5ADBF7D-768D-FA12-CD95-B47B1A7E426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92" r="12734"/>
            <a:stretch/>
          </p:blipFill>
          <p:spPr>
            <a:xfrm>
              <a:off x="3592690" y="-4755127"/>
              <a:ext cx="6213882" cy="436897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241" name="Рисунок 240" descr="Изображение выглядит как устройство, кухонный прибор, Бытовая техника, плит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B0F3418-3D70-3569-0275-286E819577A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099385" y="-3549483"/>
              <a:ext cx="2852598" cy="2852598"/>
            </a:xfrm>
            <a:prstGeom prst="rect">
              <a:avLst/>
            </a:prstGeom>
          </p:spPr>
        </p:pic>
        <p:pic>
          <p:nvPicPr>
            <p:cNvPr id="243" name="Рисунок 242" descr="Изображение выглядит как мультфильм, графическая вставка, иллюстрация, девоч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000EE19-AC36-2B95-CD54-7B317E09BC6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13489" y="-4561577"/>
              <a:ext cx="4373773" cy="4373773"/>
            </a:xfrm>
            <a:prstGeom prst="rect">
              <a:avLst/>
            </a:prstGeom>
          </p:spPr>
        </p:pic>
        <p:pic>
          <p:nvPicPr>
            <p:cNvPr id="245" name="Рисунок 244" descr="Изображение выглядит как сини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19A3217-DCE4-71C2-D76A-D94F94EB7CD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72265" y="-2940599"/>
              <a:ext cx="2235006" cy="2235006"/>
            </a:xfrm>
            <a:prstGeom prst="rect">
              <a:avLst/>
            </a:prstGeom>
          </p:spPr>
        </p:pic>
        <p:pic>
          <p:nvPicPr>
            <p:cNvPr id="237" name="Рисунок 236" descr="Изображение выглядит как десерт, еда, выпечка, пирог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683D6B3-9F1B-0F30-5868-C39959A6299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29384" y="-4069029"/>
              <a:ext cx="1322794" cy="1322794"/>
            </a:xfrm>
            <a:prstGeom prst="rect">
              <a:avLst/>
            </a:prstGeom>
          </p:spPr>
        </p:pic>
        <p:pic>
          <p:nvPicPr>
            <p:cNvPr id="239" name="Рисунок 238">
              <a:extLst>
                <a:ext uri="{FF2B5EF4-FFF2-40B4-BE49-F238E27FC236}">
                  <a16:creationId xmlns:a16="http://schemas.microsoft.com/office/drawing/2014/main" id="{A1F7E5D9-FE7F-0DC7-31AC-B417B0E83AE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00032" y="-2746235"/>
              <a:ext cx="904324" cy="924075"/>
            </a:xfrm>
            <a:prstGeom prst="rect">
              <a:avLst/>
            </a:prstGeom>
          </p:spPr>
        </p:pic>
        <p:pic>
          <p:nvPicPr>
            <p:cNvPr id="246" name="Рисунок 245">
              <a:extLst>
                <a:ext uri="{FF2B5EF4-FFF2-40B4-BE49-F238E27FC236}">
                  <a16:creationId xmlns:a16="http://schemas.microsoft.com/office/drawing/2014/main" id="{807B5EEE-FEB4-170F-3675-A1877830AFA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77222" y="-2590871"/>
              <a:ext cx="904324" cy="924075"/>
            </a:xfrm>
            <a:prstGeom prst="rect">
              <a:avLst/>
            </a:prstGeom>
          </p:spPr>
        </p:pic>
        <p:pic>
          <p:nvPicPr>
            <p:cNvPr id="247" name="Рисунок 246">
              <a:extLst>
                <a:ext uri="{FF2B5EF4-FFF2-40B4-BE49-F238E27FC236}">
                  <a16:creationId xmlns:a16="http://schemas.microsoft.com/office/drawing/2014/main" id="{D33FEEAF-C952-58C4-F138-5EFA36D4C9B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54412" y="-2435507"/>
              <a:ext cx="904324" cy="924075"/>
            </a:xfrm>
            <a:prstGeom prst="rect">
              <a:avLst/>
            </a:prstGeom>
          </p:spPr>
        </p:pic>
        <p:pic>
          <p:nvPicPr>
            <p:cNvPr id="248" name="Рисунок 247">
              <a:extLst>
                <a:ext uri="{FF2B5EF4-FFF2-40B4-BE49-F238E27FC236}">
                  <a16:creationId xmlns:a16="http://schemas.microsoft.com/office/drawing/2014/main" id="{C5221AC0-B327-F7FF-3B49-23474ECE4BE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41691" y="-2509681"/>
              <a:ext cx="904324" cy="924075"/>
            </a:xfrm>
            <a:prstGeom prst="rect">
              <a:avLst/>
            </a:prstGeom>
          </p:spPr>
        </p:pic>
        <p:pic>
          <p:nvPicPr>
            <p:cNvPr id="249" name="Рисунок 248">
              <a:extLst>
                <a:ext uri="{FF2B5EF4-FFF2-40B4-BE49-F238E27FC236}">
                  <a16:creationId xmlns:a16="http://schemas.microsoft.com/office/drawing/2014/main" id="{32236C9E-7ABD-6B60-290A-B5AA8389771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00466" y="-2360078"/>
              <a:ext cx="904324" cy="924075"/>
            </a:xfrm>
            <a:prstGeom prst="rect">
              <a:avLst/>
            </a:prstGeom>
          </p:spPr>
        </p:pic>
        <p:pic>
          <p:nvPicPr>
            <p:cNvPr id="250" name="Рисунок 249">
              <a:extLst>
                <a:ext uri="{FF2B5EF4-FFF2-40B4-BE49-F238E27FC236}">
                  <a16:creationId xmlns:a16="http://schemas.microsoft.com/office/drawing/2014/main" id="{9D14EBD4-E07B-8D06-C37A-5748D5C3CE3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59241" y="-2210475"/>
              <a:ext cx="904324" cy="924075"/>
            </a:xfrm>
            <a:prstGeom prst="rect">
              <a:avLst/>
            </a:prstGeom>
          </p:spPr>
        </p:pic>
        <p:pic>
          <p:nvPicPr>
            <p:cNvPr id="251" name="Рисунок 250">
              <a:extLst>
                <a:ext uri="{FF2B5EF4-FFF2-40B4-BE49-F238E27FC236}">
                  <a16:creationId xmlns:a16="http://schemas.microsoft.com/office/drawing/2014/main" id="{50125BF8-D403-EB16-ED28-87E99DE6C68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70680" y="-2275318"/>
              <a:ext cx="904324" cy="924075"/>
            </a:xfrm>
            <a:prstGeom prst="rect">
              <a:avLst/>
            </a:prstGeom>
          </p:spPr>
        </p:pic>
        <p:pic>
          <p:nvPicPr>
            <p:cNvPr id="252" name="Рисунок 251">
              <a:extLst>
                <a:ext uri="{FF2B5EF4-FFF2-40B4-BE49-F238E27FC236}">
                  <a16:creationId xmlns:a16="http://schemas.microsoft.com/office/drawing/2014/main" id="{42CFF8CC-C250-DC13-A24F-12A261F0DA3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54982" y="-2159825"/>
              <a:ext cx="904324" cy="924075"/>
            </a:xfrm>
            <a:prstGeom prst="rect">
              <a:avLst/>
            </a:prstGeom>
          </p:spPr>
        </p:pic>
        <p:pic>
          <p:nvPicPr>
            <p:cNvPr id="253" name="Рисунок 252">
              <a:extLst>
                <a:ext uri="{FF2B5EF4-FFF2-40B4-BE49-F238E27FC236}">
                  <a16:creationId xmlns:a16="http://schemas.microsoft.com/office/drawing/2014/main" id="{CEA900F5-5B96-E112-B487-BC9767AFBBB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39284" y="-2044332"/>
              <a:ext cx="904324" cy="924075"/>
            </a:xfrm>
            <a:prstGeom prst="rect">
              <a:avLst/>
            </a:prstGeom>
          </p:spPr>
        </p:pic>
      </p:grpSp>
      <p:pic>
        <p:nvPicPr>
          <p:cNvPr id="256" name="Рисунок 255" descr="Изображение выглядит как еда, десерт, Сладость, выпеч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A7D92CD-E0C8-D8A3-AEF5-3C004AD75E8E}"/>
              </a:ext>
            </a:extLst>
          </p:cNvPr>
          <p:cNvPicPr>
            <a:picLocks noChangeAspect="1"/>
          </p:cNvPicPr>
          <p:nvPr/>
        </p:nvPicPr>
        <p:blipFill>
          <a:blip r:embed="rId10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9816" y="4496146"/>
            <a:ext cx="1759054" cy="1759054"/>
          </a:xfrm>
          <a:prstGeom prst="rect">
            <a:avLst/>
          </a:prstGeom>
        </p:spPr>
      </p:pic>
      <p:pic>
        <p:nvPicPr>
          <p:cNvPr id="258" name="Рисунок 257" descr="Изображение выглядит как Торт на день рождения, пирог, десерт, ед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E870BA1-DCF9-0DF6-3F78-4C58D3D5B8A3}"/>
              </a:ext>
            </a:extLst>
          </p:cNvPr>
          <p:cNvPicPr>
            <a:picLocks noChangeAspect="1"/>
          </p:cNvPicPr>
          <p:nvPr/>
        </p:nvPicPr>
        <p:blipFill>
          <a:blip r:embed="rId1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1198" y="4513712"/>
            <a:ext cx="1682860" cy="1712788"/>
          </a:xfrm>
          <a:prstGeom prst="rect">
            <a:avLst/>
          </a:prstGeom>
        </p:spPr>
      </p:pic>
      <p:pic>
        <p:nvPicPr>
          <p:cNvPr id="260" name="Рисунок 259" descr="Изображение выглядит как еда, миска, суп, овощи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D81DB00-6ADD-63E9-E67F-F663B1CFBDEA}"/>
              </a:ext>
            </a:extLst>
          </p:cNvPr>
          <p:cNvPicPr>
            <a:picLocks noChangeAspect="1"/>
          </p:cNvPicPr>
          <p:nvPr/>
        </p:nvPicPr>
        <p:blipFill>
          <a:blip r:embed="rId1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7722" y="4516322"/>
            <a:ext cx="1577214" cy="1577214"/>
          </a:xfrm>
          <a:prstGeom prst="rect">
            <a:avLst/>
          </a:prstGeom>
        </p:spPr>
      </p:pic>
      <p:pic>
        <p:nvPicPr>
          <p:cNvPr id="262" name="Рисунок 261" descr="Изображение выглядит как производить, Натуральные продукты, Цельные продукты, Местные пищевые продукты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99302BB-2D7F-2D09-4429-5ADDE22A7F94}"/>
              </a:ext>
            </a:extLst>
          </p:cNvPr>
          <p:cNvPicPr>
            <a:picLocks noChangeAspect="1"/>
          </p:cNvPicPr>
          <p:nvPr/>
        </p:nvPicPr>
        <p:blipFill>
          <a:blip r:embed="rId1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6446" y="4571253"/>
            <a:ext cx="1562569" cy="1562569"/>
          </a:xfrm>
          <a:prstGeom prst="rect">
            <a:avLst/>
          </a:prstGeom>
        </p:spPr>
      </p:pic>
      <p:pic>
        <p:nvPicPr>
          <p:cNvPr id="264" name="Рисунок 263" descr="Изображение выглядит как еда, Легкая закуска, выпечка, десер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821AB5E-467D-FF09-00C0-C5C2AB36A14D}"/>
              </a:ext>
            </a:extLst>
          </p:cNvPr>
          <p:cNvPicPr>
            <a:picLocks noChangeAspect="1"/>
          </p:cNvPicPr>
          <p:nvPr/>
        </p:nvPicPr>
        <p:blipFill>
          <a:blip r:embed="rId1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94" y="4334343"/>
            <a:ext cx="1577213" cy="1577213"/>
          </a:xfrm>
          <a:prstGeom prst="rect">
            <a:avLst/>
          </a:prstGeom>
        </p:spPr>
      </p:pic>
      <p:grpSp>
        <p:nvGrpSpPr>
          <p:cNvPr id="271" name="Группа 270">
            <a:extLst>
              <a:ext uri="{FF2B5EF4-FFF2-40B4-BE49-F238E27FC236}">
                <a16:creationId xmlns:a16="http://schemas.microsoft.com/office/drawing/2014/main" id="{2573824C-D7B6-567B-6180-73917F9C2C8C}"/>
              </a:ext>
            </a:extLst>
          </p:cNvPr>
          <p:cNvGrpSpPr/>
          <p:nvPr/>
        </p:nvGrpSpPr>
        <p:grpSpPr>
          <a:xfrm>
            <a:off x="1302432" y="63153"/>
            <a:ext cx="6584791" cy="4545756"/>
            <a:chOff x="1302432" y="63153"/>
            <a:chExt cx="6584791" cy="4545756"/>
          </a:xfrm>
        </p:grpSpPr>
        <p:pic>
          <p:nvPicPr>
            <p:cNvPr id="266" name="Рисунок 265" descr="Изображение выглядит как в помещении, Сантехнический прибор, стена, Аксессуар для ванной комнаты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E8466F3-DCE4-FDDA-7256-2E451F8F90B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93" r="13411"/>
            <a:stretch/>
          </p:blipFill>
          <p:spPr>
            <a:xfrm>
              <a:off x="1302432" y="63153"/>
              <a:ext cx="6197600" cy="437471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268" name="Рисунок 267" descr="Изображение выглядит как устройство, кухонный прибор, круг, Бытовая техни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15716F4-9957-EAC3-42C4-78DC3D377EF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30588" y="1476472"/>
              <a:ext cx="2935102" cy="2935102"/>
            </a:xfrm>
            <a:prstGeom prst="rect">
              <a:avLst/>
            </a:prstGeom>
          </p:spPr>
        </p:pic>
        <p:pic>
          <p:nvPicPr>
            <p:cNvPr id="270" name="Рисунок 269" descr="Изображение выглядит как обувь, одежда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2F19AF3-1FB2-CB84-90B2-878D7BAD652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48299" y="69985"/>
              <a:ext cx="4538924" cy="4538924"/>
            </a:xfrm>
            <a:prstGeom prst="rect">
              <a:avLst/>
            </a:prstGeom>
          </p:spPr>
        </p:pic>
      </p:grpSp>
      <p:pic>
        <p:nvPicPr>
          <p:cNvPr id="273" name="Рисунок 272" descr="Изображение выглядит как одежда, сорочка, шаблон, рукав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042AEDA-F209-396D-C939-F4B7724E2C64}"/>
              </a:ext>
            </a:extLst>
          </p:cNvPr>
          <p:cNvPicPr>
            <a:picLocks noChangeAspect="1"/>
          </p:cNvPicPr>
          <p:nvPr/>
        </p:nvPicPr>
        <p:blipFill>
          <a:blip r:embed="rId1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8868" y="4707448"/>
            <a:ext cx="1398003" cy="1398003"/>
          </a:xfrm>
          <a:prstGeom prst="rect">
            <a:avLst/>
          </a:prstGeom>
        </p:spPr>
      </p:pic>
      <p:pic>
        <p:nvPicPr>
          <p:cNvPr id="275" name="Рисунок 274" descr="Изображение выглядит как одежда, дизайн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F9D71F0-2406-93A3-0F27-0E8AED86AE4F}"/>
              </a:ext>
            </a:extLst>
          </p:cNvPr>
          <p:cNvPicPr>
            <a:picLocks noChangeAspect="1"/>
          </p:cNvPicPr>
          <p:nvPr/>
        </p:nvPicPr>
        <p:blipFill>
          <a:blip r:embed="rId1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6157" y="4671564"/>
            <a:ext cx="1420611" cy="1420611"/>
          </a:xfrm>
          <a:prstGeom prst="rect">
            <a:avLst/>
          </a:prstGeom>
        </p:spPr>
      </p:pic>
      <p:pic>
        <p:nvPicPr>
          <p:cNvPr id="277" name="Рисунок 276" descr="Изображение выглядит как одежда, красный, обувь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3A911B1-5873-6048-F547-3BCA9563A196}"/>
              </a:ext>
            </a:extLst>
          </p:cNvPr>
          <p:cNvPicPr>
            <a:picLocks noChangeAspect="1"/>
          </p:cNvPicPr>
          <p:nvPr/>
        </p:nvPicPr>
        <p:blipFill>
          <a:blip r:embed="rId1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2981" y="4682730"/>
            <a:ext cx="1190118" cy="1405000"/>
          </a:xfrm>
          <a:prstGeom prst="rect">
            <a:avLst/>
          </a:prstGeom>
        </p:spPr>
      </p:pic>
      <p:pic>
        <p:nvPicPr>
          <p:cNvPr id="279" name="Рисунок 278" descr="Изображение выглядит как одежда, Футболка, белый, верхний предмет одежды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BD8974C-993E-8B87-5B42-D0D6843BA30C}"/>
              </a:ext>
            </a:extLst>
          </p:cNvPr>
          <p:cNvPicPr>
            <a:picLocks noChangeAspect="1"/>
          </p:cNvPicPr>
          <p:nvPr/>
        </p:nvPicPr>
        <p:blipFill>
          <a:blip r:embed="rId1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1922" y="4502162"/>
            <a:ext cx="1774226" cy="1774226"/>
          </a:xfrm>
          <a:prstGeom prst="rect">
            <a:avLst/>
          </a:prstGeom>
        </p:spPr>
      </p:pic>
      <p:pic>
        <p:nvPicPr>
          <p:cNvPr id="281" name="Рисунок 280" descr="Изображение выглядит как желтый, лампа, дизайн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1832DD9-8A89-31A0-B69E-01AD40F93066}"/>
              </a:ext>
            </a:extLst>
          </p:cNvPr>
          <p:cNvPicPr>
            <a:picLocks noChangeAspect="1"/>
          </p:cNvPicPr>
          <p:nvPr/>
        </p:nvPicPr>
        <p:blipFill>
          <a:blip r:embed="rId1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198" y="4457485"/>
            <a:ext cx="1727355" cy="1727355"/>
          </a:xfrm>
          <a:prstGeom prst="rect">
            <a:avLst/>
          </a:prstGeom>
        </p:spPr>
      </p:pic>
      <p:pic>
        <p:nvPicPr>
          <p:cNvPr id="282" name="Рисунок 281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5888CCA4-78D3-DC6F-1CAD-B8759422877F}"/>
              </a:ext>
            </a:extLst>
          </p:cNvPr>
          <p:cNvPicPr>
            <a:picLocks noChangeAspect="1"/>
          </p:cNvPicPr>
          <p:nvPr/>
        </p:nvPicPr>
        <p:blipFill>
          <a:blip r:embed="rId1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1273" y="-484027"/>
            <a:ext cx="5475576" cy="5534771"/>
          </a:xfrm>
          <a:prstGeom prst="rect">
            <a:avLst/>
          </a:prstGeom>
        </p:spPr>
      </p:pic>
      <p:pic>
        <p:nvPicPr>
          <p:cNvPr id="586" name="Picture 585" descr="image.png"/>
          <p:cNvPicPr>
            <a:picLocks noChangeAspect="1"/>
          </p:cNvPicPr>
          <p:nvPr/>
        </p:nvPicPr>
        <p:blipFill>
          <a:blip r:embed="rId123"/>
          <a:stretch>
            <a:fillRect/>
          </a:stretch>
        </p:blipFill>
        <p:spPr>
          <a:xfrm>
            <a:off x="8850205" y="3546929"/>
            <a:ext cx="3114675" cy="3152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436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0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6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9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0" fill="hold">
                      <p:stCondLst>
                        <p:cond delay="indefinite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4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>
                      <p:stCondLst>
                        <p:cond delay="indefinite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9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0" fill="hold">
                      <p:stCondLst>
                        <p:cond delay="indefinite"/>
                      </p:stCondLst>
                      <p:childTnLst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5" fill="hold">
                      <p:stCondLst>
                        <p:cond delay="indefinite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9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0" fill="hold">
                      <p:stCondLst>
                        <p:cond delay="indefinite"/>
                      </p:stCondLst>
                      <p:childTnLst>
                        <p:par>
                          <p:cTn id="221" fill="hold">
                            <p:stCondLst>
                              <p:cond delay="0"/>
                            </p:stCondLst>
                            <p:childTnLst>
                              <p:par>
                                <p:cTn id="2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4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5" fill="hold">
                      <p:stCondLst>
                        <p:cond delay="indefinite"/>
                      </p:stCondLst>
                      <p:childTnLst>
                        <p:par>
                          <p:cTn id="226" fill="hold">
                            <p:stCondLst>
                              <p:cond delay="0"/>
                            </p:stCondLst>
                            <p:childTnLst>
                              <p:par>
                                <p:cTn id="2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8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1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4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7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3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7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8" fill="hold">
                      <p:stCondLst>
                        <p:cond delay="indefinite"/>
                      </p:stCondLst>
                      <p:childTnLst>
                        <p:par>
                          <p:cTn id="249" fill="hold">
                            <p:stCondLst>
                              <p:cond delay="0"/>
                            </p:stCondLst>
                            <p:childTnLst>
                              <p:par>
                                <p:cTn id="2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2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3" fill="hold">
                      <p:stCondLst>
                        <p:cond delay="indefinite"/>
                      </p:stCondLst>
                      <p:childTnLst>
                        <p:par>
                          <p:cTn id="254" fill="hold">
                            <p:stCondLst>
                              <p:cond delay="0"/>
                            </p:stCondLst>
                            <p:childTnLst>
                              <p:par>
                                <p:cTn id="2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7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8" fill="hold">
                      <p:stCondLst>
                        <p:cond delay="indefinite"/>
                      </p:stCondLst>
                      <p:childTnLst>
                        <p:par>
                          <p:cTn id="259" fill="hold">
                            <p:stCondLst>
                              <p:cond delay="0"/>
                            </p:stCondLst>
                            <p:childTnLst>
                              <p:par>
                                <p:cTn id="2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2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3" fill="hold">
                      <p:stCondLst>
                        <p:cond delay="indefinite"/>
                      </p:stCondLst>
                      <p:childTnLst>
                        <p:par>
                          <p:cTn id="264" fill="hold">
                            <p:stCondLst>
                              <p:cond delay="0"/>
                            </p:stCondLst>
                            <p:childTnLst>
                              <p:par>
                                <p:cTn id="2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7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8" fill="hold">
                      <p:stCondLst>
                        <p:cond delay="indefinite"/>
                      </p:stCondLst>
                      <p:childTnLst>
                        <p:par>
                          <p:cTn id="269" fill="hold">
                            <p:stCondLst>
                              <p:cond delay="0"/>
                            </p:stCondLst>
                            <p:childTnLst>
                              <p:par>
                                <p:cTn id="2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2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3" fill="hold">
                      <p:stCondLst>
                        <p:cond delay="indefinite"/>
                      </p:stCondLst>
                      <p:childTnLst>
                        <p:par>
                          <p:cTn id="274" fill="hold">
                            <p:stCondLst>
                              <p:cond delay="0"/>
                            </p:stCondLst>
                            <p:childTnLst>
                              <p:par>
                                <p:cTn id="27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6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9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2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5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8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1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5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6" fill="hold">
                      <p:stCondLst>
                        <p:cond delay="indefinite"/>
                      </p:stCondLst>
                      <p:childTnLst>
                        <p:par>
                          <p:cTn id="297" fill="hold">
                            <p:stCondLst>
                              <p:cond delay="0"/>
                            </p:stCondLst>
                            <p:childTnLst>
                              <p:par>
                                <p:cTn id="29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0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1" fill="hold">
                      <p:stCondLst>
                        <p:cond delay="indefinite"/>
                      </p:stCondLst>
                      <p:childTnLst>
                        <p:par>
                          <p:cTn id="302" fill="hold">
                            <p:stCondLst>
                              <p:cond delay="0"/>
                            </p:stCondLst>
                            <p:childTnLst>
                              <p:par>
                                <p:cTn id="30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5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6" fill="hold">
                      <p:stCondLst>
                        <p:cond delay="indefinite"/>
                      </p:stCondLst>
                      <p:childTnLst>
                        <p:par>
                          <p:cTn id="307" fill="hold">
                            <p:stCondLst>
                              <p:cond delay="0"/>
                            </p:stCondLst>
                            <p:childTnLst>
                              <p:par>
                                <p:cTn id="30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0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1" fill="hold">
                      <p:stCondLst>
                        <p:cond delay="indefinite"/>
                      </p:stCondLst>
                      <p:childTnLst>
                        <p:par>
                          <p:cTn id="312" fill="hold">
                            <p:stCondLst>
                              <p:cond delay="0"/>
                            </p:stCondLst>
                            <p:childTnLst>
                              <p:par>
                                <p:cTn id="3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5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6" fill="hold">
                      <p:stCondLst>
                        <p:cond delay="indefinite"/>
                      </p:stCondLst>
                      <p:childTnLst>
                        <p:par>
                          <p:cTn id="317" fill="hold">
                            <p:stCondLst>
                              <p:cond delay="0"/>
                            </p:stCondLst>
                            <p:childTnLst>
                              <p:par>
                                <p:cTn id="3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0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1" fill="hold">
                      <p:stCondLst>
                        <p:cond delay="indefinite"/>
                      </p:stCondLst>
                      <p:childTnLst>
                        <p:par>
                          <p:cTn id="322" fill="hold">
                            <p:stCondLst>
                              <p:cond delay="0"/>
                            </p:stCondLst>
                            <p:childTnLst>
                              <p:par>
                                <p:cTn id="3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4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7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0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3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6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9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3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4" fill="hold">
                      <p:stCondLst>
                        <p:cond delay="indefinite"/>
                      </p:stCondLst>
                      <p:childTnLst>
                        <p:par>
                          <p:cTn id="345" fill="hold">
                            <p:stCondLst>
                              <p:cond delay="0"/>
                            </p:stCondLst>
                            <p:childTnLst>
                              <p:par>
                                <p:cTn id="3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8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9" fill="hold">
                      <p:stCondLst>
                        <p:cond delay="indefinite"/>
                      </p:stCondLst>
                      <p:childTnLst>
                        <p:par>
                          <p:cTn id="350" fill="hold">
                            <p:stCondLst>
                              <p:cond delay="0"/>
                            </p:stCondLst>
                            <p:childTnLst>
                              <p:par>
                                <p:cTn id="3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3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4" fill="hold">
                      <p:stCondLst>
                        <p:cond delay="indefinite"/>
                      </p:stCondLst>
                      <p:childTnLst>
                        <p:par>
                          <p:cTn id="355" fill="hold">
                            <p:stCondLst>
                              <p:cond delay="0"/>
                            </p:stCondLst>
                            <p:childTnLst>
                              <p:par>
                                <p:cTn id="3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8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9" fill="hold">
                      <p:stCondLst>
                        <p:cond delay="indefinite"/>
                      </p:stCondLst>
                      <p:childTnLst>
                        <p:par>
                          <p:cTn id="360" fill="hold">
                            <p:stCondLst>
                              <p:cond delay="0"/>
                            </p:stCondLst>
                            <p:childTnLst>
                              <p:par>
                                <p:cTn id="3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3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4" fill="hold">
                      <p:stCondLst>
                        <p:cond delay="indefinite"/>
                      </p:stCondLst>
                      <p:childTnLst>
                        <p:par>
                          <p:cTn id="365" fill="hold">
                            <p:stCondLst>
                              <p:cond delay="0"/>
                            </p:stCondLst>
                            <p:childTnLst>
                              <p:par>
                                <p:cTn id="3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8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9" fill="hold">
                      <p:stCondLst>
                        <p:cond delay="indefinite"/>
                      </p:stCondLst>
                      <p:childTnLst>
                        <p:par>
                          <p:cTn id="370" fill="hold">
                            <p:stCondLst>
                              <p:cond delay="0"/>
                            </p:stCondLst>
                            <p:childTnLst>
                              <p:par>
                                <p:cTn id="3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2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5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8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1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4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7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1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2" fill="hold">
                      <p:stCondLst>
                        <p:cond delay="indefinite"/>
                      </p:stCondLst>
                      <p:childTnLst>
                        <p:par>
                          <p:cTn id="393" fill="hold">
                            <p:stCondLst>
                              <p:cond delay="0"/>
                            </p:stCondLst>
                            <p:childTnLst>
                              <p:par>
                                <p:cTn id="39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6" dur="5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7" fill="hold">
                      <p:stCondLst>
                        <p:cond delay="indefinite"/>
                      </p:stCondLst>
                      <p:childTnLst>
                        <p:par>
                          <p:cTn id="398" fill="hold">
                            <p:stCondLst>
                              <p:cond delay="0"/>
                            </p:stCondLst>
                            <p:childTnLst>
                              <p:par>
                                <p:cTn id="39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1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2" fill="hold">
                      <p:stCondLst>
                        <p:cond delay="indefinite"/>
                      </p:stCondLst>
                      <p:childTnLst>
                        <p:par>
                          <p:cTn id="403" fill="hold">
                            <p:stCondLst>
                              <p:cond delay="0"/>
                            </p:stCondLst>
                            <p:childTnLst>
                              <p:par>
                                <p:cTn id="40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6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7" fill="hold">
                      <p:stCondLst>
                        <p:cond delay="indefinite"/>
                      </p:stCondLst>
                      <p:childTnLst>
                        <p:par>
                          <p:cTn id="408" fill="hold">
                            <p:stCondLst>
                              <p:cond delay="0"/>
                            </p:stCondLst>
                            <p:childTnLst>
                              <p:par>
                                <p:cTn id="40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1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2" fill="hold">
                      <p:stCondLst>
                        <p:cond delay="indefinite"/>
                      </p:stCondLst>
                      <p:childTnLst>
                        <p:par>
                          <p:cTn id="413" fill="hold">
                            <p:stCondLst>
                              <p:cond delay="0"/>
                            </p:stCondLst>
                            <p:childTnLst>
                              <p:par>
                                <p:cTn id="4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6" dur="5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7" fill="hold">
                      <p:stCondLst>
                        <p:cond delay="indefinite"/>
                      </p:stCondLst>
                      <p:childTnLst>
                        <p:par>
                          <p:cTn id="418" fill="hold">
                            <p:stCondLst>
                              <p:cond delay="0"/>
                            </p:stCondLst>
                            <p:childTnLst>
                              <p:par>
                                <p:cTn id="4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0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3" dur="5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6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9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2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5" dur="5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9" dur="5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0" fill="hold">
                      <p:stCondLst>
                        <p:cond delay="indefinite"/>
                      </p:stCondLst>
                      <p:childTnLst>
                        <p:par>
                          <p:cTn id="441" fill="hold">
                            <p:stCondLst>
                              <p:cond delay="0"/>
                            </p:stCondLst>
                            <p:childTnLst>
                              <p:par>
                                <p:cTn id="4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4" dur="50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5" fill="hold">
                      <p:stCondLst>
                        <p:cond delay="indefinite"/>
                      </p:stCondLst>
                      <p:childTnLst>
                        <p:par>
                          <p:cTn id="446" fill="hold">
                            <p:stCondLst>
                              <p:cond delay="0"/>
                            </p:stCondLst>
                            <p:childTnLst>
                              <p:par>
                                <p:cTn id="4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9" dur="5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0" fill="hold">
                      <p:stCondLst>
                        <p:cond delay="indefinite"/>
                      </p:stCondLst>
                      <p:childTnLst>
                        <p:par>
                          <p:cTn id="451" fill="hold">
                            <p:stCondLst>
                              <p:cond delay="0"/>
                            </p:stCondLst>
                            <p:childTnLst>
                              <p:par>
                                <p:cTn id="4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4" dur="5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5" fill="hold">
                      <p:stCondLst>
                        <p:cond delay="indefinite"/>
                      </p:stCondLst>
                      <p:childTnLst>
                        <p:par>
                          <p:cTn id="456" fill="hold">
                            <p:stCondLst>
                              <p:cond delay="0"/>
                            </p:stCondLst>
                            <p:childTnLst>
                              <p:par>
                                <p:cTn id="4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9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0" fill="hold">
                      <p:stCondLst>
                        <p:cond delay="indefinite"/>
                      </p:stCondLst>
                      <p:childTnLst>
                        <p:par>
                          <p:cTn id="461" fill="hold">
                            <p:stCondLst>
                              <p:cond delay="0"/>
                            </p:stCondLst>
                            <p:childTnLst>
                              <p:par>
                                <p:cTn id="4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4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5" fill="hold">
                      <p:stCondLst>
                        <p:cond delay="indefinite"/>
                      </p:stCondLst>
                      <p:childTnLst>
                        <p:par>
                          <p:cTn id="466" fill="hold">
                            <p:stCondLst>
                              <p:cond delay="0"/>
                            </p:stCondLst>
                            <p:childTnLst>
                              <p:par>
                                <p:cTn id="4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8" dur="5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1" dur="50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4" dur="5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7" dur="5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0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3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7" dur="500"/>
                                        <p:tgtEl>
                                          <p:spTgt spid="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8" fill="hold">
                      <p:stCondLst>
                        <p:cond delay="indefinite"/>
                      </p:stCondLst>
                      <p:childTnLst>
                        <p:par>
                          <p:cTn id="489" fill="hold">
                            <p:stCondLst>
                              <p:cond delay="0"/>
                            </p:stCondLst>
                            <p:childTnLst>
                              <p:par>
                                <p:cTn id="4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2" dur="500"/>
                                        <p:tgtEl>
                                          <p:spTgt spid="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3" fill="hold">
                      <p:stCondLst>
                        <p:cond delay="indefinite"/>
                      </p:stCondLst>
                      <p:childTnLst>
                        <p:par>
                          <p:cTn id="494" fill="hold">
                            <p:stCondLst>
                              <p:cond delay="0"/>
                            </p:stCondLst>
                            <p:childTnLst>
                              <p:par>
                                <p:cTn id="4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7" dur="50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8" fill="hold">
                      <p:stCondLst>
                        <p:cond delay="indefinite"/>
                      </p:stCondLst>
                      <p:childTnLst>
                        <p:par>
                          <p:cTn id="499" fill="hold">
                            <p:stCondLst>
                              <p:cond delay="0"/>
                            </p:stCondLst>
                            <p:childTnLst>
                              <p:par>
                                <p:cTn id="50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2" dur="500"/>
                                        <p:tgtEl>
                                          <p:spTgt spid="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3" fill="hold">
                      <p:stCondLst>
                        <p:cond delay="indefinite"/>
                      </p:stCondLst>
                      <p:childTnLst>
                        <p:par>
                          <p:cTn id="504" fill="hold">
                            <p:stCondLst>
                              <p:cond delay="0"/>
                            </p:stCondLst>
                            <p:childTnLst>
                              <p:par>
                                <p:cTn id="50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7" dur="500"/>
                                        <p:tgtEl>
                                          <p:spTgt spid="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8" fill="hold">
                      <p:stCondLst>
                        <p:cond delay="indefinite"/>
                      </p:stCondLst>
                      <p:childTnLst>
                        <p:par>
                          <p:cTn id="509" fill="hold">
                            <p:stCondLst>
                              <p:cond delay="0"/>
                            </p:stCondLst>
                            <p:childTnLst>
                              <p:par>
                                <p:cTn id="5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2" dur="500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3" fill="hold">
                      <p:stCondLst>
                        <p:cond delay="indefinite"/>
                      </p:stCondLst>
                      <p:childTnLst>
                        <p:par>
                          <p:cTn id="514" fill="hold">
                            <p:stCondLst>
                              <p:cond delay="0"/>
                            </p:stCondLst>
                            <p:childTnLst>
                              <p:par>
                                <p:cTn id="5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6" dur="500"/>
                                        <p:tgtEl>
                                          <p:spTgt spid="2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9" dur="500"/>
                                        <p:tgtEl>
                                          <p:spTgt spid="2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2" dur="50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5" dur="500"/>
                                        <p:tgtEl>
                                          <p:spTgt spid="2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8" dur="500"/>
                                        <p:tgtEl>
                                          <p:spTgt spid="2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1" dur="500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5" dur="500"/>
                                        <p:tgtEl>
                                          <p:spTgt spid="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6" fill="hold">
                      <p:stCondLst>
                        <p:cond delay="indefinite"/>
                      </p:stCondLst>
                      <p:childTnLst>
                        <p:par>
                          <p:cTn id="537" fill="hold">
                            <p:stCondLst>
                              <p:cond delay="0"/>
                            </p:stCondLst>
                            <p:childTnLst>
                              <p:par>
                                <p:cTn id="5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0" dur="500"/>
                                        <p:tgtEl>
                                          <p:spTgt spid="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1" fill="hold">
                      <p:stCondLst>
                        <p:cond delay="indefinite"/>
                      </p:stCondLst>
                      <p:childTnLst>
                        <p:par>
                          <p:cTn id="542" fill="hold">
                            <p:stCondLst>
                              <p:cond delay="0"/>
                            </p:stCondLst>
                            <p:childTnLst>
                              <p:par>
                                <p:cTn id="5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5" dur="500"/>
                                        <p:tgtEl>
                                          <p:spTgt spid="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6" fill="hold">
                      <p:stCondLst>
                        <p:cond delay="indefinite"/>
                      </p:stCondLst>
                      <p:childTnLst>
                        <p:par>
                          <p:cTn id="547" fill="hold">
                            <p:stCondLst>
                              <p:cond delay="0"/>
                            </p:stCondLst>
                            <p:childTnLst>
                              <p:par>
                                <p:cTn id="5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0" dur="500"/>
                                        <p:tgtEl>
                                          <p:spTgt spid="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1" fill="hold">
                      <p:stCondLst>
                        <p:cond delay="indefinite"/>
                      </p:stCondLst>
                      <p:childTnLst>
                        <p:par>
                          <p:cTn id="552" fill="hold">
                            <p:stCondLst>
                              <p:cond delay="0"/>
                            </p:stCondLst>
                            <p:childTnLst>
                              <p:par>
                                <p:cTn id="5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5" dur="500"/>
                                        <p:tgtEl>
                                          <p:spTgt spid="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6" fill="hold">
                      <p:stCondLst>
                        <p:cond delay="indefinite"/>
                      </p:stCondLst>
                      <p:childTnLst>
                        <p:par>
                          <p:cTn id="557" fill="hold">
                            <p:stCondLst>
                              <p:cond delay="0"/>
                            </p:stCondLst>
                            <p:childTnLst>
                              <p:par>
                                <p:cTn id="5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0" dur="500"/>
                                        <p:tgtEl>
                                          <p:spTgt spid="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1" fill="hold">
                      <p:stCondLst>
                        <p:cond delay="indefinite"/>
                      </p:stCondLst>
                      <p:childTnLst>
                        <p:par>
                          <p:cTn id="562" fill="hold">
                            <p:stCondLst>
                              <p:cond delay="0"/>
                            </p:stCondLst>
                            <p:childTnLst>
                              <p:par>
                                <p:cTn id="5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4" dur="500"/>
                                        <p:tgtEl>
                                          <p:spTgt spid="2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7" dur="500"/>
                                        <p:tgtEl>
                                          <p:spTgt spid="2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0" dur="500"/>
                                        <p:tgtEl>
                                          <p:spTgt spid="2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3" dur="500"/>
                                        <p:tgtEl>
                                          <p:spTgt spid="2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6" dur="500"/>
                                        <p:tgtEl>
                                          <p:spTgt spid="2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9" dur="500"/>
                                        <p:tgtEl>
                                          <p:spTgt spid="2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1" fill="hold">
                      <p:stCondLst>
                        <p:cond delay="indefinite"/>
                      </p:stCondLst>
                      <p:childTnLst>
                        <p:par>
                          <p:cTn id="582" fill="hold">
                            <p:stCondLst>
                              <p:cond delay="0"/>
                            </p:stCondLst>
                            <p:childTnLst>
                              <p:par>
                                <p:cTn id="58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5" dur="500"/>
                                        <p:tgtEl>
                                          <p:spTgt spid="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3CC23E19-0F81-4450-B3C8-E19201E307E6}"/>
</file>

<file path=customXml/itemProps2.xml><?xml version="1.0" encoding="utf-8"?>
<ds:datastoreItem xmlns:ds="http://schemas.openxmlformats.org/officeDocument/2006/customXml" ds:itemID="{64B2EB65-642A-4E7A-AA18-B3E1500B4AFC}"/>
</file>

<file path=customXml/itemProps3.xml><?xml version="1.0" encoding="utf-8"?>
<ds:datastoreItem xmlns:ds="http://schemas.openxmlformats.org/officeDocument/2006/customXml" ds:itemID="{155F910E-5840-4125-8949-5B1A06DD9A70}"/>
</file>

<file path=docProps/app.xml><?xml version="1.0" encoding="utf-8"?>
<Properties xmlns="http://schemas.openxmlformats.org/officeDocument/2006/extended-properties" xmlns:vt="http://schemas.openxmlformats.org/officeDocument/2006/docPropsVTypes">
  <TotalTime>162</TotalTime>
  <Words>1</Words>
  <Application>Microsoft Office PowerPoint</Application>
  <PresentationFormat>Широкоэкранный</PresentationFormat>
  <Paragraphs>1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8</cp:revision>
  <dcterms:created xsi:type="dcterms:W3CDTF">2025-02-08T13:02:59Z</dcterms:created>
  <dcterms:modified xsi:type="dcterms:W3CDTF">2025-02-08T15:45:01Z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