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1350167" y="499833"/>
            <a:ext cx="7343295" cy="5694486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874225" y="1096485"/>
            <a:ext cx="4372935" cy="3075640"/>
            <a:chOff x="3009073" y="896480"/>
            <a:chExt cx="4427920" cy="379058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009073" y="896481"/>
              <a:ext cx="2216072" cy="3790588"/>
              <a:chOff x="3174254" y="1307856"/>
              <a:chExt cx="1222893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4254" y="1307856"/>
                <a:ext cx="1214596" cy="114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210108" y="896480"/>
              <a:ext cx="2226885" cy="3790587"/>
              <a:chOff x="3168287" y="1307856"/>
              <a:chExt cx="1228860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8287" y="1307856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878395" y="1096483"/>
            <a:ext cx="4348423" cy="3082276"/>
            <a:chOff x="3051929" y="907069"/>
            <a:chExt cx="4346229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51929" y="907070"/>
              <a:ext cx="2173141" cy="3780000"/>
              <a:chOff x="3197905" y="1314450"/>
              <a:chExt cx="1199203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9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2447925"/>
                <a:ext cx="117766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224922" y="907069"/>
              <a:ext cx="2173236" cy="3779999"/>
              <a:chOff x="3176463" y="1314450"/>
              <a:chExt cx="119925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22" y="1314450"/>
                <a:ext cx="119892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463" y="2447925"/>
                <a:ext cx="11992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877943" y="1087892"/>
            <a:ext cx="4369218" cy="3084231"/>
            <a:chOff x="3012232" y="907069"/>
            <a:chExt cx="4424753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3012232" y="907070"/>
              <a:ext cx="2212902" cy="3780000"/>
              <a:chOff x="3175999" y="1314450"/>
              <a:chExt cx="122114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999" y="1314450"/>
                <a:ext cx="1220718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0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24182" y="907069"/>
              <a:ext cx="2212803" cy="3779999"/>
              <a:chOff x="3176056" y="1314450"/>
              <a:chExt cx="122109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056" y="1314450"/>
                <a:ext cx="122077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6582" y="2447925"/>
                <a:ext cx="122056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898956" y="1084529"/>
            <a:ext cx="4347636" cy="3087592"/>
            <a:chOff x="3011962" y="907070"/>
            <a:chExt cx="4433598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3011962" y="907070"/>
              <a:ext cx="2223285" cy="3780000"/>
              <a:chOff x="3175850" y="1314450"/>
              <a:chExt cx="122687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850" y="1314450"/>
                <a:ext cx="1226874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2938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5140" y="907398"/>
              <a:ext cx="2220420" cy="3779670"/>
              <a:chOff x="3176584" y="1314655"/>
              <a:chExt cx="1225293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8772" y="1314655"/>
                <a:ext cx="122310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925824" y="1096482"/>
            <a:ext cx="4304387" cy="3075638"/>
            <a:chOff x="3018340" y="927673"/>
            <a:chExt cx="4418648" cy="3759396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8340" y="927674"/>
              <a:ext cx="2179468" cy="3759395"/>
              <a:chOff x="3179368" y="1327282"/>
              <a:chExt cx="1202694" cy="2341205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1327282"/>
                <a:ext cx="1202694" cy="11206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2447925"/>
                <a:ext cx="120269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214380" y="927673"/>
              <a:ext cx="2222608" cy="3759396"/>
              <a:chOff x="3170645" y="1327281"/>
              <a:chExt cx="1226500" cy="234120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3" y="1327281"/>
                <a:ext cx="122056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0645" y="2447925"/>
                <a:ext cx="122650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C35281A-F866-4F30-ACA7-798071AF2FA1}"/>
              </a:ext>
            </a:extLst>
          </p:cNvPr>
          <p:cNvGrpSpPr/>
          <p:nvPr/>
        </p:nvGrpSpPr>
        <p:grpSpPr>
          <a:xfrm>
            <a:off x="2873931" y="1084530"/>
            <a:ext cx="4337173" cy="3087590"/>
            <a:chOff x="545071" y="982188"/>
            <a:chExt cx="5099335" cy="362389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A4AD014-D445-4F90-A792-489B9088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508" y="2727100"/>
              <a:ext cx="2548566" cy="18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3089115" y="1000456"/>
              <a:ext cx="2555291" cy="3605623"/>
              <a:chOff x="3173359" y="1326315"/>
              <a:chExt cx="1223783" cy="2342172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3359" y="1326315"/>
                <a:ext cx="1220563" cy="11334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79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0D8F11FF-D3D1-4DE3-9C69-F90F21F180BF}"/>
                </a:ext>
              </a:extLst>
            </p:cNvPr>
            <p:cNvGrpSpPr/>
            <p:nvPr/>
          </p:nvGrpSpPr>
          <p:grpSpPr>
            <a:xfrm>
              <a:off x="545071" y="982188"/>
              <a:ext cx="2549300" cy="1744912"/>
              <a:chOff x="796656" y="1235557"/>
              <a:chExt cx="1744912" cy="1744912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6656" y="1235557"/>
                <a:ext cx="1744912" cy="174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05CA996B-3C64-4DAD-8E1B-34123C585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745" y="1823267"/>
                <a:ext cx="744734" cy="744734"/>
              </a:xfrm>
              <a:prstGeom prst="rect">
                <a:avLst/>
              </a:prstGeom>
            </p:spPr>
          </p:pic>
        </p:grp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E1B129-2865-41B5-AC61-3C3F8789E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89806" y="568177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A34E32C-12AF-4354-8DC5-B83CB1E9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0766" y="663681"/>
            <a:ext cx="3713947" cy="38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16427" y="2809875"/>
            <a:ext cx="32480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28</cp:revision>
  <dcterms:created xsi:type="dcterms:W3CDTF">2024-08-21T13:57:04Z</dcterms:created>
  <dcterms:modified xsi:type="dcterms:W3CDTF">2024-11-27T10:46:57Z</dcterms:modified>
</cp:coreProperties>
</file>