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media/image3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FE620-0051-E2E0-EE64-E3AB55C57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A0DD94-63F3-81B6-C663-A1D8B162A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ADF14-EFF6-F24B-12FB-EBB94887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F5F13-F5B7-C6D7-774E-D7D11FA6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0AB10C-46C3-992B-5A60-FCBD198E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194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6D75A-7CD0-D104-CE28-43553784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E6ADE2-A644-F177-139C-5D092CEC6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CE730-5D38-63C4-BB9F-3961DA35F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A328A-C335-AE68-C04F-F29B0404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968716-AEAF-F397-5275-672B15A2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39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A35E4D-4F25-F871-ACE9-84E940810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0AFD2B-774C-0EAC-4ADD-A56468919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10AF31-9595-F034-260C-E348C8DE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FEE07-BFEB-4F23-0E66-4303A135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1B6A2-92D1-ECD2-B04D-3C38A700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056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6B0E1-70F5-B87B-7045-932178BA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D91260-8869-2478-D521-DBBA433D1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3AA0C-7E49-F6D5-8F1A-CA31D4AB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0D7DDD-19FA-0B72-CEBF-98A915C4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8D1AA-30DD-9858-4FE3-3D47F2C7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38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75DE3-1D30-6220-832F-9171CA5E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A7823D-6E64-ADD4-49A7-B572679D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1F02E-DF31-71E1-66DE-DFDD43F6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411F17-4551-2BEB-487A-FE181845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3AA320-B819-3931-518B-B07AA26F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38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B291A-7AE1-2CA4-2BE8-08B432A7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42EA07-AF04-D468-C181-59FBBA557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E565DB-5674-92C5-EA1B-819ED524C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348163-144F-F591-E4C3-EA5523D52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FE5DBC-CBF0-4533-2BBF-BF5EF434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423203-1154-CCBE-E64E-A116511F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483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64989-49EC-3EB4-7DB1-0C83E90A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A8E98-8558-404E-7E16-6375F467D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8BD6F1-AEC9-7E92-291C-CA9304E49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A6C3B7-2465-249E-0B92-11F112A08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B79EA7-FD8A-2C5B-586F-F291A757A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78D357-3776-D460-8149-F3E11D38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C45E4D-CEA4-702E-89BC-D7F98CC9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7ED47C-E932-FF46-BB76-F915618E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5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41BDD-8DF9-66F9-F749-4E2CB172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BB2198-15E8-CC23-FD1D-D7287E51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9DD7E3-CDF7-A8A8-9D96-54E0B917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94CBB-6012-7A6F-5C10-E1C631B6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83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C729B3-69BA-4D43-3122-5D810967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EDB3BB-606C-5BDB-BEF4-2FB93B3F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243FD8-129F-A51F-8E77-10810C54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893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1D914-889E-4E6B-5268-43FE4FA4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BE1968-2A04-2977-7E48-BB8C9942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873F7-5C01-ABF9-B7A5-EB0E88990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9E7A17-BEC8-BB00-D0A9-AA98A391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A66A3-2F69-B34D-C7C5-B5C8106B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D326E3-7D21-D94A-990D-E5CA047A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50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4A438-4964-95BA-F876-7A0C4E60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E1DC6C-C799-6DA9-5B3C-91E4E8031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0B5FE9-C224-741E-B8BC-CCF3D551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B34462-D451-E6DB-2DF0-F9167B5A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188BD5-201E-F8B1-5D69-C2690313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5FA679-BE14-B445-22C4-210BA2AD5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434084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AD0F2-D13F-97DB-8BA8-23B03CFD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1922A9-4779-6114-B465-5A8FE1252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6C9DC-7DBE-4B1A-69B2-05B7E9EE2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D3210E-172E-F107-114E-BA8A5E20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3624BB-20AC-ABA9-4D98-A2BD3FCB2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57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openxmlformats.org/officeDocument/2006/relationships/image" Target="../media/image17.svg"/><Relationship Id="rId20" Type="http://schemas.openxmlformats.org/officeDocument/2006/relationships/image" Target="../media/image18.png"/><Relationship Id="rId21" Type="http://schemas.openxmlformats.org/officeDocument/2006/relationships/image" Target="../media/image19.sv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svg"/><Relationship Id="rId40" Type="http://schemas.openxmlformats.org/officeDocument/2006/relationships/image" Target="../media/image38.png"/><Relationship Id="rId4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944BB8-9681-53C6-BE78-C72F4320C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378844E-2709-62A4-F6CD-7F2B3BE03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452C0AC-1DC3-927B-BF58-40ECCE75CE35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2ECD14CB-6F7D-BB2D-C48F-15ECD1EA9AA7}"/>
              </a:ext>
            </a:extLst>
          </p:cNvPr>
          <p:cNvGrpSpPr/>
          <p:nvPr/>
        </p:nvGrpSpPr>
        <p:grpSpPr>
          <a:xfrm>
            <a:off x="1026354" y="1334857"/>
            <a:ext cx="3362922" cy="3868245"/>
            <a:chOff x="1026354" y="1334857"/>
            <a:chExt cx="3362922" cy="38682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740FED-91A4-D8D3-ADA4-115AF65BF9FF}"/>
                </a:ext>
              </a:extLst>
            </p:cNvPr>
            <p:cNvSpPr txBox="1"/>
            <p:nvPr/>
          </p:nvSpPr>
          <p:spPr>
            <a:xfrm>
              <a:off x="2016156" y="4495216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День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" name="Рисунок 16" descr="Изображение выглядит как круг,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084EDA-58D2-7863-8666-B511EB89C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54" y="1334857"/>
              <a:ext cx="3362922" cy="33629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34F4547-B388-A91E-544D-35582352FD17}"/>
              </a:ext>
            </a:extLst>
          </p:cNvPr>
          <p:cNvGrpSpPr/>
          <p:nvPr/>
        </p:nvGrpSpPr>
        <p:grpSpPr>
          <a:xfrm>
            <a:off x="4910943" y="1334857"/>
            <a:ext cx="2929976" cy="3868245"/>
            <a:chOff x="4910943" y="1334857"/>
            <a:chExt cx="2929976" cy="3868245"/>
          </a:xfrm>
        </p:grpSpPr>
        <p:pic>
          <p:nvPicPr>
            <p:cNvPr id="15" name="Рисунок 14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547ED6-10B9-00D9-C5BC-1D54DA501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943" y="1334857"/>
              <a:ext cx="2929976" cy="292997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D6387E1-C305-2882-5F9A-1EB3F31EF442}"/>
                </a:ext>
              </a:extLst>
            </p:cNvPr>
            <p:cNvSpPr txBox="1"/>
            <p:nvPr/>
          </p:nvSpPr>
          <p:spPr>
            <a:xfrm>
              <a:off x="5691260" y="4495216"/>
              <a:ext cx="13628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Ночь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2CC21B0-A1DA-310C-017C-DA1D4AF19877}"/>
              </a:ext>
            </a:extLst>
          </p:cNvPr>
          <p:cNvGrpSpPr/>
          <p:nvPr/>
        </p:nvGrpSpPr>
        <p:grpSpPr>
          <a:xfrm>
            <a:off x="1176515" y="1220266"/>
            <a:ext cx="3226618" cy="3982836"/>
            <a:chOff x="1193581" y="1245371"/>
            <a:chExt cx="3226618" cy="3982836"/>
          </a:xfrm>
        </p:grpSpPr>
        <p:pic>
          <p:nvPicPr>
            <p:cNvPr id="19" name="Рисунок 18" descr="Изображение выглядит как вода, пальма, Тропики, обла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B5AB22-DEAA-E626-EBEA-38B43B96F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9" r="16537"/>
            <a:stretch/>
          </p:blipFill>
          <p:spPr>
            <a:xfrm>
              <a:off x="1193581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3E071CA-EA58-0FCE-68D6-9EC1DA0DD43B}"/>
                </a:ext>
              </a:extLst>
            </p:cNvPr>
            <p:cNvSpPr txBox="1"/>
            <p:nvPr/>
          </p:nvSpPr>
          <p:spPr>
            <a:xfrm>
              <a:off x="2045266" y="4520321"/>
              <a:ext cx="12795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Свет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1F64CA5-FD98-3764-A3B3-A352C78947F8}"/>
              </a:ext>
            </a:extLst>
          </p:cNvPr>
          <p:cNvGrpSpPr/>
          <p:nvPr/>
        </p:nvGrpSpPr>
        <p:grpSpPr>
          <a:xfrm>
            <a:off x="4803709" y="1256685"/>
            <a:ext cx="3226618" cy="3946417"/>
            <a:chOff x="4860219" y="1245371"/>
            <a:chExt cx="3226618" cy="3946417"/>
          </a:xfrm>
        </p:grpSpPr>
        <p:pic>
          <p:nvPicPr>
            <p:cNvPr id="21" name="Рисунок 20" descr="Изображение выглядит как природа, небо, Астрономический объект, в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FD902-4697-7CC7-DE30-F9DA8B8F2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0" r="33056"/>
            <a:stretch/>
          </p:blipFill>
          <p:spPr>
            <a:xfrm>
              <a:off x="4860219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0C102F4-1799-BE71-4669-B093D58C8747}"/>
                </a:ext>
              </a:extLst>
            </p:cNvPr>
            <p:cNvSpPr txBox="1"/>
            <p:nvPr/>
          </p:nvSpPr>
          <p:spPr>
            <a:xfrm>
              <a:off x="5338668" y="4483902"/>
              <a:ext cx="20608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Темнота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1957645B-A5B4-F953-B7B7-202C4227FB35}"/>
              </a:ext>
            </a:extLst>
          </p:cNvPr>
          <p:cNvGrpSpPr/>
          <p:nvPr/>
        </p:nvGrpSpPr>
        <p:grpSpPr>
          <a:xfrm>
            <a:off x="1012497" y="1015810"/>
            <a:ext cx="3526406" cy="4180471"/>
            <a:chOff x="1012497" y="1015810"/>
            <a:chExt cx="3526406" cy="4180471"/>
          </a:xfrm>
        </p:grpSpPr>
        <p:pic>
          <p:nvPicPr>
            <p:cNvPr id="23" name="Рисунок 22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4E0DE8-6BA5-042A-DEBF-EC26FEF25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497" y="1015810"/>
              <a:ext cx="3526406" cy="3526406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6901B2-4B92-3347-FB3E-0444674ED04D}"/>
                </a:ext>
              </a:extLst>
            </p:cNvPr>
            <p:cNvSpPr txBox="1"/>
            <p:nvPr/>
          </p:nvSpPr>
          <p:spPr>
            <a:xfrm>
              <a:off x="1699307" y="4488395"/>
              <a:ext cx="20601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Радость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F5C308D-7EF4-7C8F-F97D-10EF6090AFAD}"/>
              </a:ext>
            </a:extLst>
          </p:cNvPr>
          <p:cNvGrpSpPr/>
          <p:nvPr/>
        </p:nvGrpSpPr>
        <p:grpSpPr>
          <a:xfrm>
            <a:off x="4615307" y="1015810"/>
            <a:ext cx="3526406" cy="4210792"/>
            <a:chOff x="4615307" y="1015810"/>
            <a:chExt cx="3526406" cy="4210792"/>
          </a:xfrm>
        </p:grpSpPr>
        <p:pic>
          <p:nvPicPr>
            <p:cNvPr id="25" name="Рисунок 2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CF9A35-72FE-7FDE-24BA-A9FE1D3F2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307" y="1015810"/>
              <a:ext cx="3526406" cy="352640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E772987-7E1A-7356-0D18-6185385AD781}"/>
                </a:ext>
              </a:extLst>
            </p:cNvPr>
            <p:cNvSpPr txBox="1"/>
            <p:nvPr/>
          </p:nvSpPr>
          <p:spPr>
            <a:xfrm>
              <a:off x="5436152" y="4518716"/>
              <a:ext cx="18902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Печаль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27C7D3A-68CB-444E-AEF9-F4E7295896B5}"/>
              </a:ext>
            </a:extLst>
          </p:cNvPr>
          <p:cNvGrpSpPr/>
          <p:nvPr/>
        </p:nvGrpSpPr>
        <p:grpSpPr>
          <a:xfrm>
            <a:off x="1088055" y="1155794"/>
            <a:ext cx="3362922" cy="4070808"/>
            <a:chOff x="1088055" y="1155794"/>
            <a:chExt cx="3362922" cy="4070808"/>
          </a:xfrm>
        </p:grpSpPr>
        <p:pic>
          <p:nvPicPr>
            <p:cNvPr id="9" name="Рисунок 8" descr="Изображение выглядит как дверь, строительство, Дверная ручка, Входная две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69CA23-F5AF-FC1C-5CD3-1C8FD44F0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055" y="1155794"/>
              <a:ext cx="3362922" cy="3362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EBA0E89-6D1A-8B34-D18D-7E53E0283741}"/>
                </a:ext>
              </a:extLst>
            </p:cNvPr>
            <p:cNvSpPr txBox="1"/>
            <p:nvPr/>
          </p:nvSpPr>
          <p:spPr>
            <a:xfrm>
              <a:off x="2131789" y="4518716"/>
              <a:ext cx="12987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52A0C4E-0730-027E-B592-D17B28A5589D}"/>
              </a:ext>
            </a:extLst>
          </p:cNvPr>
          <p:cNvGrpSpPr/>
          <p:nvPr/>
        </p:nvGrpSpPr>
        <p:grpSpPr>
          <a:xfrm>
            <a:off x="4741152" y="1228166"/>
            <a:ext cx="3369586" cy="4012565"/>
            <a:chOff x="4741152" y="1228166"/>
            <a:chExt cx="3369586" cy="4012565"/>
          </a:xfrm>
        </p:grpSpPr>
        <p:pic>
          <p:nvPicPr>
            <p:cNvPr id="3" name="Рисунок 2" descr="Изображение выглядит как дверь, строительство, Дверная ручка,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D6854-D424-A609-887A-C40EAD78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152" y="1228166"/>
              <a:ext cx="3369586" cy="336958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F7B63A0-707E-6E5E-5790-E34B477989FD}"/>
                </a:ext>
              </a:extLst>
            </p:cNvPr>
            <p:cNvSpPr txBox="1"/>
            <p:nvPr/>
          </p:nvSpPr>
          <p:spPr>
            <a:xfrm>
              <a:off x="5552600" y="4532845"/>
              <a:ext cx="16401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7BCA2AD-3D59-8597-E7EB-58E7D29B6313}"/>
              </a:ext>
            </a:extLst>
          </p:cNvPr>
          <p:cNvGrpSpPr/>
          <p:nvPr/>
        </p:nvGrpSpPr>
        <p:grpSpPr>
          <a:xfrm>
            <a:off x="852608" y="1020463"/>
            <a:ext cx="3623190" cy="4213586"/>
            <a:chOff x="852608" y="1020463"/>
            <a:chExt cx="3623190" cy="4213586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0847A08-DD81-F2D2-C517-79A49AB2BFDF}"/>
                </a:ext>
              </a:extLst>
            </p:cNvPr>
            <p:cNvGrpSpPr/>
            <p:nvPr/>
          </p:nvGrpSpPr>
          <p:grpSpPr>
            <a:xfrm>
              <a:off x="852608" y="1020463"/>
              <a:ext cx="3623190" cy="3437611"/>
              <a:chOff x="9861349" y="-2013537"/>
              <a:chExt cx="2002669" cy="1900093"/>
            </a:xfrm>
          </p:grpSpPr>
          <p:pic>
            <p:nvPicPr>
              <p:cNvPr id="27" name="Рисунок 26" descr="Изображение выглядит как графическая вставка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685A8ED-2E25-FD09-97AA-EC1FCBFF0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8938" y="-1968524"/>
                <a:ext cx="1855080" cy="1855080"/>
              </a:xfrm>
              <a:prstGeom prst="rect">
                <a:avLst/>
              </a:prstGeom>
            </p:spPr>
          </p:pic>
          <p:pic>
            <p:nvPicPr>
              <p:cNvPr id="31" name="Рисунок 30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D15C45E-6E23-8E5A-38C0-0F480A4D7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774"/>
              <a:stretch/>
            </p:blipFill>
            <p:spPr>
              <a:xfrm>
                <a:off x="9861349" y="-2013537"/>
                <a:ext cx="980822" cy="1878010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1C6CFF0-635A-5069-3B36-100BB8508328}"/>
                </a:ext>
              </a:extLst>
            </p:cNvPr>
            <p:cNvSpPr txBox="1"/>
            <p:nvPr/>
          </p:nvSpPr>
          <p:spPr>
            <a:xfrm>
              <a:off x="2043946" y="4526163"/>
              <a:ext cx="14622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Жара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BEEEBAD-999A-72F7-371C-9811D66A35CC}"/>
              </a:ext>
            </a:extLst>
          </p:cNvPr>
          <p:cNvGrpSpPr/>
          <p:nvPr/>
        </p:nvGrpSpPr>
        <p:grpSpPr>
          <a:xfrm>
            <a:off x="4531812" y="1018900"/>
            <a:ext cx="3458294" cy="4230229"/>
            <a:chOff x="4531812" y="1018900"/>
            <a:chExt cx="3458294" cy="4230229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629B4CD4-3884-B033-3BD7-2924F5FA86E9}"/>
                </a:ext>
              </a:extLst>
            </p:cNvPr>
            <p:cNvGrpSpPr/>
            <p:nvPr/>
          </p:nvGrpSpPr>
          <p:grpSpPr>
            <a:xfrm>
              <a:off x="4531812" y="1018900"/>
              <a:ext cx="3458294" cy="3397659"/>
              <a:chOff x="11759975" y="-2018195"/>
              <a:chExt cx="1911525" cy="1878010"/>
            </a:xfrm>
          </p:grpSpPr>
          <p:pic>
            <p:nvPicPr>
              <p:cNvPr id="32" name="Рисунок 31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6D6A98E-7335-4F63-8C82-8E8BD96CB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991"/>
              <a:stretch/>
            </p:blipFill>
            <p:spPr>
              <a:xfrm>
                <a:off x="11759977" y="-2018195"/>
                <a:ext cx="864045" cy="1878010"/>
              </a:xfrm>
              <a:prstGeom prst="rect">
                <a:avLst/>
              </a:prstGeom>
            </p:spPr>
          </p:pic>
          <p:grpSp>
            <p:nvGrpSpPr>
              <p:cNvPr id="69" name="Группа 68">
                <a:extLst>
                  <a:ext uri="{FF2B5EF4-FFF2-40B4-BE49-F238E27FC236}">
                    <a16:creationId xmlns:a16="http://schemas.microsoft.com/office/drawing/2014/main" id="{0D885CE6-9DDF-A17B-90FD-2C51992F4526}"/>
                  </a:ext>
                </a:extLst>
              </p:cNvPr>
              <p:cNvGrpSpPr/>
              <p:nvPr/>
            </p:nvGrpSpPr>
            <p:grpSpPr>
              <a:xfrm>
                <a:off x="11759975" y="-2018195"/>
                <a:ext cx="1911525" cy="1878010"/>
                <a:chOff x="11759975" y="-2018195"/>
                <a:chExt cx="1911525" cy="1878010"/>
              </a:xfrm>
            </p:grpSpPr>
            <p:pic>
              <p:nvPicPr>
                <p:cNvPr id="29" name="Рисунок 28" descr="Изображение выглядит как искусство, цветок, снежинка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945B1B10-F70D-DFEB-B23D-DAE9358DC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47411" y="-1822763"/>
                  <a:ext cx="1624089" cy="1624089"/>
                </a:xfrm>
                <a:prstGeom prst="rect">
                  <a:avLst/>
                </a:prstGeom>
              </p:spPr>
            </p:pic>
            <p:pic>
              <p:nvPicPr>
                <p:cNvPr id="33" name="Рисунок 32" descr="Изображение выглядит как термометр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4960A3AB-A9B5-FC21-D6C5-FE0CB92149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duotone>
                    <a:prstClr val="black"/>
                    <a:srgbClr val="0F9ED5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9863" b="89941" l="4590" r="41406">
                              <a14:foregroundMark x1="21582" y1="14844" x2="28320" y2="12012"/>
                              <a14:foregroundMark x1="22559" y1="12305" x2="31445" y2="11230"/>
                              <a14:foregroundMark x1="27246" y1="9961" x2="34082" y2="10645"/>
                              <a14:foregroundMark x1="24219" y1="10254" x2="29785" y2="10254"/>
                              <a14:foregroundMark x1="25195" y1="9961" x2="20703" y2="13281"/>
                              <a14:foregroundMark x1="23242" y1="10742" x2="20703" y2="16602"/>
                              <a14:foregroundMark x1="25879" y1="15918" x2="28223" y2="14258"/>
                              <a14:foregroundMark x1="30469" y1="12988" x2="26172" y2="15039"/>
                              <a14:foregroundMark x1="30762" y1="13281" x2="23730" y2="15039"/>
                              <a14:foregroundMark x1="25293" y1="14258" x2="27148" y2="16211"/>
                              <a14:foregroundMark x1="23242" y1="10254" x2="22656" y2="10840"/>
                              <a14:foregroundMark x1="24512" y1="9863" x2="22363" y2="11816"/>
                              <a14:foregroundMark x1="25684" y1="10254" x2="21973" y2="13281"/>
                              <a14:foregroundMark x1="20801" y1="12598" x2="18066" y2="18555"/>
                              <a14:foregroundMark x1="21777" y1="11328" x2="19824" y2="14746"/>
                              <a14:foregroundMark x1="26855" y1="16211" x2="29688" y2="18750"/>
                              <a14:backgroundMark x1="18184" y1="18605" x2="17871" y2="31250"/>
                              <a14:backgroundMark x1="18359" y1="11523" x2="18296" y2="14074"/>
                              <a14:backgroundMark x1="17871" y1="25879" x2="27148" y2="52734"/>
                              <a14:backgroundMark x1="27246" y1="35254" x2="23926" y2="75781"/>
                              <a14:backgroundMark x1="25000" y1="40723" x2="21680" y2="83887"/>
                              <a14:backgroundMark x1="22852" y1="48535" x2="23340" y2="91797"/>
                              <a14:backgroundMark x1="21191" y1="38184" x2="25000" y2="88184"/>
                              <a14:backgroundMark x1="32129" y1="52246" x2="28125" y2="90723"/>
                              <a14:backgroundMark x1="31543" y1="52734" x2="22852" y2="84961"/>
                              <a14:backgroundMark x1="32715" y1="55664" x2="33691" y2="93164"/>
                              <a14:backgroundMark x1="33691" y1="53320" x2="34375" y2="87598"/>
                              <a14:backgroundMark x1="34766" y1="59570" x2="38184" y2="92285"/>
                              <a14:backgroundMark x1="32617" y1="42871" x2="22949" y2="54102"/>
                              <a14:backgroundMark x1="32813" y1="31543" x2="27148" y2="40820"/>
                              <a14:backgroundMark x1="28418" y1="33203" x2="23438" y2="36230"/>
                              <a14:backgroundMark x1="23340" y1="33398" x2="24609" y2="32910"/>
                              <a14:backgroundMark x1="27148" y1="32813" x2="38086" y2="33691"/>
                              <a14:backgroundMark x1="24707" y1="32813" x2="38770" y2="33398"/>
                              <a14:backgroundMark x1="40430" y1="22070" x2="32227" y2="36133"/>
                              <a14:backgroundMark x1="38281" y1="31641" x2="33691" y2="37891"/>
                              <a14:backgroundMark x1="34473" y1="7031" x2="22168" y2="6152"/>
                              <a14:backgroundMark x1="19629" y1="47168" x2="19629" y2="61816"/>
                              <a14:backgroundMark x1="28027" y1="6445" x2="41309" y2="11133"/>
                              <a14:backgroundMark x1="21191" y1="47754" x2="20898" y2="66797"/>
                              <a14:backgroundMark x1="25391" y1="33594" x2="3574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3991"/>
                <a:stretch/>
              </p:blipFill>
              <p:spPr>
                <a:xfrm>
                  <a:off x="11759975" y="-2018195"/>
                  <a:ext cx="864045" cy="1878010"/>
                </a:xfrm>
                <a:prstGeom prst="rect">
                  <a:avLst/>
                </a:prstGeom>
              </p:spPr>
            </p:pic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864BFDA-86FB-7606-8395-2C4A9EB9D904}"/>
                </a:ext>
              </a:extLst>
            </p:cNvPr>
            <p:cNvSpPr txBox="1"/>
            <p:nvPr/>
          </p:nvSpPr>
          <p:spPr>
            <a:xfrm>
              <a:off x="5565729" y="4541243"/>
              <a:ext cx="16017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Холод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0464C73-3CD4-7B03-6F3B-FDBBF568A524}"/>
              </a:ext>
            </a:extLst>
          </p:cNvPr>
          <p:cNvGrpSpPr/>
          <p:nvPr/>
        </p:nvGrpSpPr>
        <p:grpSpPr>
          <a:xfrm>
            <a:off x="4920208" y="1150383"/>
            <a:ext cx="3090262" cy="4086030"/>
            <a:chOff x="4920208" y="1150383"/>
            <a:chExt cx="3090262" cy="408603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B39125A-912B-C205-9949-13BA9C5E9E6D}"/>
                </a:ext>
              </a:extLst>
            </p:cNvPr>
            <p:cNvSpPr txBox="1"/>
            <p:nvPr/>
          </p:nvSpPr>
          <p:spPr>
            <a:xfrm>
              <a:off x="5778928" y="4528527"/>
              <a:ext cx="14269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Ложь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9" name="Рисунок 38" descr="Флажок с крестиком со сплошной заливкой">
              <a:extLst>
                <a:ext uri="{FF2B5EF4-FFF2-40B4-BE49-F238E27FC236}">
                  <a16:creationId xmlns:a16="http://schemas.microsoft.com/office/drawing/2014/main" id="{760D0FC1-80D7-C01D-A7E4-20A1237E5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920208" y="1150383"/>
              <a:ext cx="3090262" cy="3090262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4400F34-98C9-64A4-3BCB-24AAC26A7D65}"/>
              </a:ext>
            </a:extLst>
          </p:cNvPr>
          <p:cNvGrpSpPr/>
          <p:nvPr/>
        </p:nvGrpSpPr>
        <p:grpSpPr>
          <a:xfrm>
            <a:off x="1224176" y="1201972"/>
            <a:ext cx="3090262" cy="4007951"/>
            <a:chOff x="1224176" y="1201972"/>
            <a:chExt cx="3090262" cy="4007951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526E7FF-E1E2-026C-C584-06687C54E002}"/>
                </a:ext>
              </a:extLst>
            </p:cNvPr>
            <p:cNvSpPr txBox="1"/>
            <p:nvPr/>
          </p:nvSpPr>
          <p:spPr>
            <a:xfrm>
              <a:off x="1799456" y="4502037"/>
              <a:ext cx="19287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Правда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1" name="Рисунок 40" descr="флажок установлен со сплошной заливкой">
              <a:extLst>
                <a:ext uri="{FF2B5EF4-FFF2-40B4-BE49-F238E27FC236}">
                  <a16:creationId xmlns:a16="http://schemas.microsoft.com/office/drawing/2014/main" id="{7E8DDE76-88FF-E799-196C-F2177042F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224176" y="1201972"/>
              <a:ext cx="3090262" cy="3090262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B069BF3-BF1B-B51E-AEFC-338B664DB752}"/>
              </a:ext>
            </a:extLst>
          </p:cNvPr>
          <p:cNvGrpSpPr/>
          <p:nvPr/>
        </p:nvGrpSpPr>
        <p:grpSpPr>
          <a:xfrm>
            <a:off x="973948" y="564607"/>
            <a:ext cx="3906020" cy="4654460"/>
            <a:chOff x="973948" y="564607"/>
            <a:chExt cx="3906020" cy="4654460"/>
          </a:xfrm>
        </p:grpSpPr>
        <p:pic>
          <p:nvPicPr>
            <p:cNvPr id="37" name="Рисунок 36" descr="Изображение выглядит как зарисовка, компьютер, ноутбу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D439BA-D312-1F3B-805F-2E3BF4FA9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48" y="564607"/>
              <a:ext cx="3906020" cy="390602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039FFEA-58A0-8CDD-0957-7E162E4F4172}"/>
                </a:ext>
              </a:extLst>
            </p:cNvPr>
            <p:cNvSpPr txBox="1"/>
            <p:nvPr/>
          </p:nvSpPr>
          <p:spPr>
            <a:xfrm>
              <a:off x="1746630" y="4511181"/>
              <a:ext cx="2262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Работать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53ACBEC-91FB-749E-DBAD-9468B7017578}"/>
              </a:ext>
            </a:extLst>
          </p:cNvPr>
          <p:cNvGrpSpPr/>
          <p:nvPr/>
        </p:nvGrpSpPr>
        <p:grpSpPr>
          <a:xfrm>
            <a:off x="4743821" y="1245002"/>
            <a:ext cx="3266649" cy="3975297"/>
            <a:chOff x="4743821" y="1245002"/>
            <a:chExt cx="3266649" cy="3975297"/>
          </a:xfrm>
        </p:grpSpPr>
        <p:pic>
          <p:nvPicPr>
            <p:cNvPr id="35" name="Рисунок 34" descr="Изображение выглядит как мебель, комфорт, в помещении, див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F8C451-9463-D433-1E19-E4D0F5804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821" y="1245002"/>
              <a:ext cx="3266649" cy="3266649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3796F-A6C6-3AC6-8596-1E4B8E9F7552}"/>
                </a:ext>
              </a:extLst>
            </p:cNvPr>
            <p:cNvSpPr txBox="1"/>
            <p:nvPr/>
          </p:nvSpPr>
          <p:spPr>
            <a:xfrm>
              <a:off x="5214515" y="4512413"/>
              <a:ext cx="23426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Отдыхать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88E02E81-EFB4-F14D-E35D-76A5E14C4001}"/>
              </a:ext>
            </a:extLst>
          </p:cNvPr>
          <p:cNvGrpSpPr/>
          <p:nvPr/>
        </p:nvGrpSpPr>
        <p:grpSpPr>
          <a:xfrm>
            <a:off x="923759" y="1075006"/>
            <a:ext cx="3790118" cy="4179749"/>
            <a:chOff x="923759" y="1075006"/>
            <a:chExt cx="3790118" cy="4179749"/>
          </a:xfrm>
        </p:grpSpPr>
        <p:pic>
          <p:nvPicPr>
            <p:cNvPr id="43" name="Рисунок 42" descr="Изображение выглядит как палец, большой палец, человек, ру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5C282-76DC-A4FA-AA8F-4DC6EA8A7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759" y="1075006"/>
              <a:ext cx="3790118" cy="3790118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479ED6A-B4AF-5F49-4FDF-0D31F62B3E79}"/>
                </a:ext>
              </a:extLst>
            </p:cNvPr>
            <p:cNvSpPr txBox="1"/>
            <p:nvPr/>
          </p:nvSpPr>
          <p:spPr>
            <a:xfrm>
              <a:off x="1259462" y="4546869"/>
              <a:ext cx="31454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Здороваться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B57DD25-5006-B4A8-3034-C89D0D58CA65}"/>
              </a:ext>
            </a:extLst>
          </p:cNvPr>
          <p:cNvGrpSpPr/>
          <p:nvPr/>
        </p:nvGrpSpPr>
        <p:grpSpPr>
          <a:xfrm>
            <a:off x="4994927" y="1152271"/>
            <a:ext cx="3387307" cy="4080634"/>
            <a:chOff x="4994927" y="1152271"/>
            <a:chExt cx="3387307" cy="4080634"/>
          </a:xfrm>
        </p:grpSpPr>
        <p:pic>
          <p:nvPicPr>
            <p:cNvPr id="45" name="Рисунок 44" descr="Изображение выглядит как палец, рука, Язык жестов, перча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3A2BF0-AAD4-C349-188C-E58E2301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301" y="1152271"/>
              <a:ext cx="3232933" cy="3232933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7CEEC2B-258A-4AA5-A970-67E1E69E620D}"/>
                </a:ext>
              </a:extLst>
            </p:cNvPr>
            <p:cNvSpPr txBox="1"/>
            <p:nvPr/>
          </p:nvSpPr>
          <p:spPr>
            <a:xfrm>
              <a:off x="4994927" y="4525019"/>
              <a:ext cx="28103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Прощаться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A23DF86-8DD8-E066-F828-B5C8308C6546}"/>
              </a:ext>
            </a:extLst>
          </p:cNvPr>
          <p:cNvGrpSpPr/>
          <p:nvPr/>
        </p:nvGrpSpPr>
        <p:grpSpPr>
          <a:xfrm>
            <a:off x="1091725" y="1255900"/>
            <a:ext cx="3457632" cy="3973250"/>
            <a:chOff x="1091725" y="1255900"/>
            <a:chExt cx="3457632" cy="3973250"/>
          </a:xfrm>
        </p:grpSpPr>
        <p:pic>
          <p:nvPicPr>
            <p:cNvPr id="20" name="Рисунок 19" descr="Изображение выглядит как мультфильм, графическая вставк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965D-F449-BFA7-BF48-C64A6FE3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25" y="1255900"/>
              <a:ext cx="3457632" cy="3457632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6F4A59E-E2C5-9B3D-3DB5-C208BFA1AB86}"/>
                </a:ext>
              </a:extLst>
            </p:cNvPr>
            <p:cNvSpPr txBox="1"/>
            <p:nvPr/>
          </p:nvSpPr>
          <p:spPr>
            <a:xfrm>
              <a:off x="1975102" y="4521264"/>
              <a:ext cx="16385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Ругать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0BBEBA2-C2F1-30EE-290F-853A6BFB5E2D}"/>
              </a:ext>
            </a:extLst>
          </p:cNvPr>
          <p:cNvGrpSpPr/>
          <p:nvPr/>
        </p:nvGrpSpPr>
        <p:grpSpPr>
          <a:xfrm>
            <a:off x="4921493" y="1270384"/>
            <a:ext cx="3296821" cy="3978792"/>
            <a:chOff x="4921493" y="1270384"/>
            <a:chExt cx="3296821" cy="3978792"/>
          </a:xfrm>
        </p:grpSpPr>
        <p:pic>
          <p:nvPicPr>
            <p:cNvPr id="24" name="Рисунок 23" descr="Изображение выглядит как мультфильм, графическая вставка, иллюстрация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C9190-544F-D95A-0F69-29DE1A3D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493" y="1270384"/>
              <a:ext cx="3296821" cy="3296821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24E63D4-0C2D-CF0B-64D0-1F45A674F982}"/>
                </a:ext>
              </a:extLst>
            </p:cNvPr>
            <p:cNvSpPr txBox="1"/>
            <p:nvPr/>
          </p:nvSpPr>
          <p:spPr>
            <a:xfrm>
              <a:off x="5478854" y="4541290"/>
              <a:ext cx="20281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Хвалить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BFB88C1C-313C-3C8D-CA34-2C14F68010F3}"/>
              </a:ext>
            </a:extLst>
          </p:cNvPr>
          <p:cNvGrpSpPr/>
          <p:nvPr/>
        </p:nvGrpSpPr>
        <p:grpSpPr>
          <a:xfrm>
            <a:off x="902736" y="1133110"/>
            <a:ext cx="3479827" cy="4132956"/>
            <a:chOff x="902736" y="1133110"/>
            <a:chExt cx="3479827" cy="4132956"/>
          </a:xfrm>
        </p:grpSpPr>
        <p:pic>
          <p:nvPicPr>
            <p:cNvPr id="34" name="Рисунок 33" descr="Изображение выглядит как графическая вставка, иллюстрация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1B7003-36F3-4E11-1A12-5B0CDB49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736" y="1133110"/>
              <a:ext cx="3479827" cy="3479827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ACC6DA-EA73-9684-9D4A-5B56FDA2F673}"/>
                </a:ext>
              </a:extLst>
            </p:cNvPr>
            <p:cNvSpPr txBox="1"/>
            <p:nvPr/>
          </p:nvSpPr>
          <p:spPr>
            <a:xfrm>
              <a:off x="1711381" y="4558180"/>
              <a:ext cx="21595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Молчать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2B6806F1-E867-3BF8-0EB5-8E589F4D3006}"/>
              </a:ext>
            </a:extLst>
          </p:cNvPr>
          <p:cNvGrpSpPr/>
          <p:nvPr/>
        </p:nvGrpSpPr>
        <p:grpSpPr>
          <a:xfrm>
            <a:off x="4861794" y="1141447"/>
            <a:ext cx="3295615" cy="4132765"/>
            <a:chOff x="4861794" y="1141447"/>
            <a:chExt cx="3295615" cy="4132765"/>
          </a:xfrm>
        </p:grpSpPr>
        <p:pic>
          <p:nvPicPr>
            <p:cNvPr id="28" name="Рисунок 27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5AF1-8634-9A91-D4CC-9F642535D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794" y="1141447"/>
              <a:ext cx="3295615" cy="3295615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A16FA54-1F03-4EB6-1F7B-C5E320F6B7D8}"/>
                </a:ext>
              </a:extLst>
            </p:cNvPr>
            <p:cNvSpPr txBox="1"/>
            <p:nvPr/>
          </p:nvSpPr>
          <p:spPr>
            <a:xfrm>
              <a:off x="5391944" y="4566326"/>
              <a:ext cx="22580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Говорить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F99B984D-E84C-85C2-3420-D1003861E339}"/>
              </a:ext>
            </a:extLst>
          </p:cNvPr>
          <p:cNvGrpSpPr/>
          <p:nvPr/>
        </p:nvGrpSpPr>
        <p:grpSpPr>
          <a:xfrm>
            <a:off x="971508" y="890627"/>
            <a:ext cx="3692647" cy="4392912"/>
            <a:chOff x="971508" y="890627"/>
            <a:chExt cx="3692647" cy="4392912"/>
          </a:xfrm>
        </p:grpSpPr>
        <p:pic>
          <p:nvPicPr>
            <p:cNvPr id="38" name="Рисунок 37" descr="Изображение выглядит как Торт на день рождения, пирог, десерт, день рожд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1DEA38-A35F-F2C1-B220-674702849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08" y="890627"/>
              <a:ext cx="3692647" cy="3692647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B572156-C34F-79DB-676E-AE694C699518}"/>
                </a:ext>
              </a:extLst>
            </p:cNvPr>
            <p:cNvSpPr txBox="1"/>
            <p:nvPr/>
          </p:nvSpPr>
          <p:spPr>
            <a:xfrm>
              <a:off x="1621226" y="4575653"/>
              <a:ext cx="23407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Зажигать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48AC485E-6D19-145A-BF44-43290D6023AA}"/>
              </a:ext>
            </a:extLst>
          </p:cNvPr>
          <p:cNvGrpSpPr/>
          <p:nvPr/>
        </p:nvGrpSpPr>
        <p:grpSpPr>
          <a:xfrm>
            <a:off x="4423552" y="840770"/>
            <a:ext cx="3692647" cy="4426889"/>
            <a:chOff x="4423552" y="840770"/>
            <a:chExt cx="3692647" cy="4426889"/>
          </a:xfrm>
        </p:grpSpPr>
        <p:pic>
          <p:nvPicPr>
            <p:cNvPr id="42" name="Рисунок 41" descr="Изображение выглядит как Торт на день рождения, пирог, день рождения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52F17D-2490-B23F-5E7A-A049D503C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552" y="840770"/>
              <a:ext cx="3692647" cy="369264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FFA1C2C-7A9A-D8FE-FF52-C12F32EE69D0}"/>
                </a:ext>
              </a:extLst>
            </p:cNvPr>
            <p:cNvSpPr txBox="1"/>
            <p:nvPr/>
          </p:nvSpPr>
          <p:spPr>
            <a:xfrm>
              <a:off x="5594761" y="4559773"/>
              <a:ext cx="18437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Тушить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6F067E43-96AA-3B30-B726-E4AB1F07DE0D}"/>
              </a:ext>
            </a:extLst>
          </p:cNvPr>
          <p:cNvGrpSpPr/>
          <p:nvPr/>
        </p:nvGrpSpPr>
        <p:grpSpPr>
          <a:xfrm>
            <a:off x="782777" y="690543"/>
            <a:ext cx="4189563" cy="4592996"/>
            <a:chOff x="782777" y="690543"/>
            <a:chExt cx="4189563" cy="4592996"/>
          </a:xfrm>
        </p:grpSpPr>
        <p:pic>
          <p:nvPicPr>
            <p:cNvPr id="52" name="Рисунок 51" descr="Изображение выглядит как иллюстрация, Человеческое лицо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DD7398-7FBB-0A99-C21A-5F8FBB2DD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77" y="690543"/>
              <a:ext cx="4189563" cy="418956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1EBC719-6A40-12CD-268B-C55C53CB0086}"/>
                </a:ext>
              </a:extLst>
            </p:cNvPr>
            <p:cNvSpPr txBox="1"/>
            <p:nvPr/>
          </p:nvSpPr>
          <p:spPr>
            <a:xfrm>
              <a:off x="1592486" y="4575653"/>
              <a:ext cx="23791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Засыпать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905FF331-3CC3-FDD6-D02B-5D6419E028FE}"/>
              </a:ext>
            </a:extLst>
          </p:cNvPr>
          <p:cNvGrpSpPr/>
          <p:nvPr/>
        </p:nvGrpSpPr>
        <p:grpSpPr>
          <a:xfrm>
            <a:off x="4381562" y="1047381"/>
            <a:ext cx="3737672" cy="4208915"/>
            <a:chOff x="4381562" y="1047381"/>
            <a:chExt cx="3737672" cy="4208915"/>
          </a:xfrm>
        </p:grpSpPr>
        <p:pic>
          <p:nvPicPr>
            <p:cNvPr id="48" name="Рисунок 47" descr="Изображение выглядит как Человеческое лицо, зарисо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965A4B-3768-19F7-D8FD-0E61DA257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62" y="1047381"/>
              <a:ext cx="3737672" cy="373767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51DDF12-76F6-9E3C-6097-25C2E723C5D0}"/>
                </a:ext>
              </a:extLst>
            </p:cNvPr>
            <p:cNvSpPr txBox="1"/>
            <p:nvPr/>
          </p:nvSpPr>
          <p:spPr>
            <a:xfrm>
              <a:off x="4754310" y="4548410"/>
              <a:ext cx="32688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Просыпаться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6D8735F2-0F2B-8CB4-2002-67E115D12DD5}"/>
              </a:ext>
            </a:extLst>
          </p:cNvPr>
          <p:cNvGrpSpPr/>
          <p:nvPr/>
        </p:nvGrpSpPr>
        <p:grpSpPr>
          <a:xfrm>
            <a:off x="1078764" y="1214209"/>
            <a:ext cx="3346146" cy="4029522"/>
            <a:chOff x="1078764" y="1214209"/>
            <a:chExt cx="3346146" cy="4029522"/>
          </a:xfrm>
        </p:grpSpPr>
        <p:pic>
          <p:nvPicPr>
            <p:cNvPr id="16" name="Рисунок 15" descr="Изображение выглядит как зарисовка, рисунок, графическая вставка, пал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7A03A0-2101-B837-6721-C0A2EFDA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64" y="1214209"/>
              <a:ext cx="3346146" cy="3346146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8207144-B180-02D6-9469-ACA897BFA699}"/>
                </a:ext>
              </a:extLst>
            </p:cNvPr>
            <p:cNvSpPr txBox="1"/>
            <p:nvPr/>
          </p:nvSpPr>
          <p:spPr>
            <a:xfrm>
              <a:off x="1466210" y="4535845"/>
              <a:ext cx="27222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Разрешать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1B001EA9-26A0-7194-55C7-D617C9323417}"/>
              </a:ext>
            </a:extLst>
          </p:cNvPr>
          <p:cNvGrpSpPr/>
          <p:nvPr/>
        </p:nvGrpSpPr>
        <p:grpSpPr>
          <a:xfrm>
            <a:off x="4683097" y="851976"/>
            <a:ext cx="3597346" cy="4430512"/>
            <a:chOff x="4683097" y="851976"/>
            <a:chExt cx="3597346" cy="4430512"/>
          </a:xfrm>
        </p:grpSpPr>
        <p:pic>
          <p:nvPicPr>
            <p:cNvPr id="12" name="Рисунок 11" descr="Изображение выглядит как мультфильм, графическая вставка, одеж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492334-E137-0A8C-6144-CA0C01284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097" y="851976"/>
              <a:ext cx="3597346" cy="3597346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0830BA2-3BE6-CDEE-CD65-216046213925}"/>
                </a:ext>
              </a:extLst>
            </p:cNvPr>
            <p:cNvSpPr txBox="1"/>
            <p:nvPr/>
          </p:nvSpPr>
          <p:spPr>
            <a:xfrm>
              <a:off x="5126850" y="4574602"/>
              <a:ext cx="2765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Запрещать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42467573-47A7-365B-83A7-B30B0AFD306E}"/>
              </a:ext>
            </a:extLst>
          </p:cNvPr>
          <p:cNvGrpSpPr/>
          <p:nvPr/>
        </p:nvGrpSpPr>
        <p:grpSpPr>
          <a:xfrm>
            <a:off x="771030" y="888866"/>
            <a:ext cx="3986833" cy="4414830"/>
            <a:chOff x="771030" y="888866"/>
            <a:chExt cx="3986833" cy="4414830"/>
          </a:xfrm>
        </p:grpSpPr>
        <p:pic>
          <p:nvPicPr>
            <p:cNvPr id="50" name="Рисунок 49" descr="Изображение выглядит как мультфильм, Мультфильм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77749E-04F0-F5A6-626A-C77F213BD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30" y="888866"/>
              <a:ext cx="3986833" cy="398683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336D6D6-D84D-116D-2E1B-9119EF2DFCB2}"/>
                </a:ext>
              </a:extLst>
            </p:cNvPr>
            <p:cNvSpPr txBox="1"/>
            <p:nvPr/>
          </p:nvSpPr>
          <p:spPr>
            <a:xfrm>
              <a:off x="1598995" y="4595810"/>
              <a:ext cx="23743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Помогать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266E9A3F-162A-5E98-CF7C-1915B5A98789}"/>
              </a:ext>
            </a:extLst>
          </p:cNvPr>
          <p:cNvGrpSpPr/>
          <p:nvPr/>
        </p:nvGrpSpPr>
        <p:grpSpPr>
          <a:xfrm>
            <a:off x="4326997" y="851945"/>
            <a:ext cx="3986833" cy="4461416"/>
            <a:chOff x="4326997" y="851945"/>
            <a:chExt cx="3986833" cy="4461416"/>
          </a:xfrm>
        </p:grpSpPr>
        <p:pic>
          <p:nvPicPr>
            <p:cNvPr id="46" name="Рисунок 45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C45FFA-3C87-7C00-5E59-D98C865D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997" y="851945"/>
              <a:ext cx="3986833" cy="3986833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C123F83-6173-78D5-9301-9CDC3E4565C3}"/>
                </a:ext>
              </a:extLst>
            </p:cNvPr>
            <p:cNvSpPr txBox="1"/>
            <p:nvPr/>
          </p:nvSpPr>
          <p:spPr>
            <a:xfrm>
              <a:off x="5368699" y="4605475"/>
              <a:ext cx="20201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3" name="Рисунок 5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586221C-D4FC-10A0-0207-C107275517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27491" y="1906259"/>
            <a:ext cx="2168536" cy="21685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E14D9B-EB17-630B-4B59-AAB13719E11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93251" y="610885"/>
            <a:ext cx="4453105" cy="4263288"/>
          </a:xfrm>
          <a:prstGeom prst="rect">
            <a:avLst/>
          </a:prstGeom>
        </p:spPr>
      </p:pic>
      <p:pic>
        <p:nvPicPr>
          <p:cNvPr id="324" name="Picture 323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92417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672EE3-7A0E-44F4-8304-734C2189FD78}"/>
</file>

<file path=customXml/itemProps2.xml><?xml version="1.0" encoding="utf-8"?>
<ds:datastoreItem xmlns:ds="http://schemas.openxmlformats.org/officeDocument/2006/customXml" ds:itemID="{AE9E4FA2-AA5B-4417-B5F0-DEEABCE379AC}"/>
</file>

<file path=customXml/itemProps3.xml><?xml version="1.0" encoding="utf-8"?>
<ds:datastoreItem xmlns:ds="http://schemas.openxmlformats.org/officeDocument/2006/customXml" ds:itemID="{AB488568-965F-4691-8200-05BC444A5912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28</Words>
  <Application>Microsoft Office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2025-02-18T10:31:46Z</dcterms:created>
  <dcterms:modified xsi:type="dcterms:W3CDTF">2025-02-19T14:14:19Z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