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media/image5.jpg" ContentType="image/png"/>
  <Override PartName="/ppt/media/image6.jpg" ContentType="image/png"/>
  <Override PartName="/ppt/media/image8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46152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53101147-A684-FB4D-94BD-C72322E5C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291" y="2012824"/>
            <a:ext cx="3733799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4</cp:revision>
  <dcterms:created xsi:type="dcterms:W3CDTF">2024-08-01T07:29:03Z</dcterms:created>
  <dcterms:modified xsi:type="dcterms:W3CDTF">2024-08-03T16:16:46Z</dcterms:modified>
</cp:coreProperties>
</file>