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514499" y="571029"/>
            <a:ext cx="6294555" cy="5200177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5FE6E113-9218-9120-77EB-607227305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7" y="403994"/>
            <a:ext cx="5823433" cy="582343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тание на сноуборде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45CDB9-83A9-A63D-122F-162C7E6F46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1"/>
          <a:stretch/>
        </p:blipFill>
        <p:spPr>
          <a:xfrm>
            <a:off x="1009664" y="671373"/>
            <a:ext cx="3127179" cy="523564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5" name="Рисунок 94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0B7F06E-C3D0-F9C3-D89B-1E40DEADF7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9" y="870684"/>
            <a:ext cx="5072358" cy="507235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EFF9C89A-9028-B633-3523-FE9570D97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9" y="403994"/>
            <a:ext cx="5823433" cy="582343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бувь, ботинок, одежда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2FC40130-B491-4DE9-A3A4-9EC537CF9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50" y="2617602"/>
            <a:ext cx="3185755" cy="318575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 descr="Изображение выглядит как одежда, шлем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B3FFE1B7-E2A1-0ECF-1188-9511D960B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79" y="927050"/>
            <a:ext cx="2294788" cy="229478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лошадь, грива, кобыл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CCE26E00-5F09-233E-CC31-F645093E11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2862181"/>
            <a:ext cx="2675933" cy="268305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9" name="Рисунок 88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AE992570-D656-E8FC-5962-E0F01910AF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9" y="870684"/>
            <a:ext cx="5028898" cy="50288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74E7FAD-1D16-FD99-CDDD-0B47CFF0FC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9" y="534820"/>
            <a:ext cx="5408608" cy="5408608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A6159514-8A1B-FDB7-22F0-3C8BAC161D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" y="2521377"/>
            <a:ext cx="3167100" cy="31671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" name="Рисунок 5" descr="Изображение выглядит как штатив, мольберт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5B81B81-BC75-2992-7294-9CD7AB9DDA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08" y="2329614"/>
            <a:ext cx="3381406" cy="33814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3" name="Рисунок 92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097807D-D02D-FDB4-0705-085569C83D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37" y="1383246"/>
            <a:ext cx="4612470" cy="461247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" name="Рисунок 2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93F1B50-31D6-689F-9197-8267BCF84D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97" y="546400"/>
            <a:ext cx="5407602" cy="540760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мультфильм, рисунок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9DD07FC6-3004-74F8-B818-3C2BD614FC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68" y="1402720"/>
            <a:ext cx="4081457" cy="408145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9" name="Рисунок 18" descr="Изображение выглядит как заварочный чайник, Предметная фотография, искусство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436AF40B-3322-CD7F-B0BA-B25302698D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4" y="2337401"/>
            <a:ext cx="2840032" cy="284003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2" name="Рисунок 11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001BE89-A837-EB39-8A1E-39AEC32C6C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8" y="877216"/>
            <a:ext cx="4950819" cy="49508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B71C0EBE-42D0-332E-E947-AD651418E5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40" y="897193"/>
            <a:ext cx="4961766" cy="4961766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BF436F-A925-DB1B-14E8-1299D2ABAF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19" y="3131374"/>
            <a:ext cx="2920281" cy="292028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7" name="Рисунок 76" descr="Изображение выглядит как круг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527FE71-D6AD-70A3-CD92-5E3341920D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65" y="2113093"/>
            <a:ext cx="2838172" cy="283817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7" name="Рисунок 86" descr="Изображение выглядит как собака, графическая вставка, млекопитающее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5AEF427-1B87-840F-AB74-BE2E1C5BC8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37" y="963551"/>
            <a:ext cx="5263876" cy="526387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B2189317-1637-5A21-395D-FEA9D5F0CAAF}"/>
              </a:ext>
            </a:extLst>
          </p:cNvPr>
          <p:cNvSpPr txBox="1"/>
          <p:nvPr/>
        </p:nvSpPr>
        <p:spPr>
          <a:xfrm>
            <a:off x="2833893" y="1599377"/>
            <a:ext cx="220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Жучка</a:t>
            </a:r>
            <a:endParaRPr lang="ru-UA" sz="40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Рисунок 20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5D38AD9-4326-AA77-E4D0-7E32EB11CE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9" y="504686"/>
            <a:ext cx="5407602" cy="5407602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BC10C0B-8D8B-AADB-7174-332675E84C1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57" y="1814529"/>
            <a:ext cx="3719045" cy="371904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7" name="Рисунок 56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A05F378C-5CAE-A698-E64C-BBCEB92107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03" y="3042602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3" name="Рисунок 72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D26EB9B-628D-E233-F784-B6DA67AFAE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19" y="2939300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4" name="Рисунок 43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68060B7-AE3B-2E88-31D8-0040E52002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7" y="3891617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7" name="Рисунок 96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0E3996A-18F7-9DDB-A946-5D646400C0F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89" y="670976"/>
            <a:ext cx="4205597" cy="51255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 descr="Изображение выглядит как машина, транспортное средство, Наземный транспорт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46CCDD7-30BD-A2BF-C8AC-0702643DEEB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7" y="393002"/>
            <a:ext cx="6278046" cy="627804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ранспорт, транспортное средство, колесо, пожар&#10;&#10;Автоматически созданное описание">
            <a:extLst>
              <a:ext uri="{FF2B5EF4-FFF2-40B4-BE49-F238E27FC236}">
                <a16:creationId xmlns:a16="http://schemas.microsoft.com/office/drawing/2014/main" id="{B7E93662-BDBA-F7DE-5F6B-E5B8B4F0E0F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40" y="2853226"/>
            <a:ext cx="3165661" cy="316566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0" name="Рисунок 79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13BCBAB-91AD-5431-4130-4C78516B7E1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64" y="806345"/>
            <a:ext cx="4370286" cy="460928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21" y="549124"/>
            <a:ext cx="5342785" cy="5438192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647934" y="2839638"/>
            <a:ext cx="33909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8" grpId="0"/>
      <p:bldP spid="9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41B52C0-5222-4868-9598-0B5E6D5D8091}"/>
</file>

<file path=customXml/itemProps2.xml><?xml version="1.0" encoding="utf-8"?>
<ds:datastoreItem xmlns:ds="http://schemas.openxmlformats.org/officeDocument/2006/customXml" ds:itemID="{5ACE5633-598C-408C-B66C-36EE2EC6AE79}"/>
</file>

<file path=customXml/itemProps3.xml><?xml version="1.0" encoding="utf-8"?>
<ds:datastoreItem xmlns:ds="http://schemas.openxmlformats.org/officeDocument/2006/customXml" ds:itemID="{901E4475-472D-45AD-A5B3-6823C70EB6F6}"/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2024-12-13T15:48:56Z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