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145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7A1FAFEB-0348-0E2E-9B56-E6BE14BA8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8947" y="2463587"/>
            <a:ext cx="4079674" cy="40796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0" y="626784"/>
            <a:ext cx="1751194" cy="17234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99" y="640199"/>
            <a:ext cx="1451480" cy="14514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70" y="620694"/>
            <a:ext cx="1749460" cy="174946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744656"/>
            <a:ext cx="1650488" cy="16056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44" y="791533"/>
            <a:ext cx="1456054" cy="14446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4" y="591826"/>
            <a:ext cx="1749460" cy="17494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0" y="526453"/>
            <a:ext cx="2090810" cy="20908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DFE318A-2FE0-1C80-C1A1-4A773FF9E5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7" y="602121"/>
            <a:ext cx="1720249" cy="172024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производить, Натуральные продукты, Веганск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3F37FEA6-DDE2-6371-7A0B-87AA47C237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04" y="578070"/>
            <a:ext cx="1650488" cy="17375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5ECBDA96-7446-BB3F-7992-6CAE74C20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875" b="80566" l="22168" r="89063">
                        <a14:foregroundMark x1="78223" y1="65234" x2="80957" y2="63672"/>
                        <a14:foregroundMark x1="78613" y1="62109" x2="83008" y2="63867"/>
                        <a14:foregroundMark x1="79688" y1="60059" x2="81055" y2="64551"/>
                        <a14:foregroundMark x1="79004" y1="58105" x2="81152" y2="63867"/>
                        <a14:foregroundMark x1="80273" y1="56934" x2="80273" y2="61719"/>
                        <a14:foregroundMark x1="80957" y1="54102" x2="79395" y2="57520"/>
                        <a14:foregroundMark x1="81250" y1="50781" x2="79199" y2="54980"/>
                        <a14:foregroundMark x1="81445" y1="48145" x2="79785" y2="52734"/>
                        <a14:foregroundMark x1="79297" y1="47363" x2="81738" y2="46875"/>
                        <a14:foregroundMark x1="45313" y1="80664" x2="25977" y2="69531"/>
                        <a14:foregroundMark x1="22168" y1="53125" x2="22656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47043" r="3386" b="16798"/>
          <a:stretch/>
        </p:blipFill>
        <p:spPr>
          <a:xfrm flipH="1">
            <a:off x="5341286" y="4383085"/>
            <a:ext cx="3015857" cy="1475126"/>
          </a:xfrm>
          <a:prstGeom prst="corner">
            <a:avLst>
              <a:gd name="adj1" fmla="val 72578"/>
              <a:gd name="adj2" fmla="val 177527"/>
            </a:avLst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9" y="461402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4.16667E-7 0.4520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36445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36445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2.96296E-6 L -0.05729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2.22222E-6 L -0.05729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2.96296E-6 L -0.20586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2.22222E-6 L -0.20586 2.22222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2.96296E-6 L -0.44622 -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2.22222E-6 L -0.44623 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2 -2.96296E-6 L 0.02604 -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2.22222E-6 L 0.02604 2.22222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44491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2.96296E-6 L -0.32682 -2.96296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2.22222E-6 L -0.32682 2.22222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2.96296E-6 L -0.00924 -2.96296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2.22222E-6 L -0.00925 2.22222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-2.96296E-6 L -0.47461 -2.96296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2.22222E-6 L -0.47461 2.22222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3.125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2.96296E-6 L -0.12565 -2.96296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2.22222E-6 L -0.12565 2.22222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2024-11-25T14:51:42Z</dcterms:modified>
</cp:coreProperties>
</file>