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909A9-DEB0-4988-8384-439F0A27E2BC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02A6-E029-4C6D-ABD1-6173DEC7A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3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46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131F9-8EC5-E675-318B-0A33AB7A5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344406F-EC82-DB18-8E4C-22A00D033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79DC26-A8EE-EEDD-5E87-2EBDC6BB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721B30-BB7C-E14C-2442-1D5EC6A2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4B4FEE-D570-B51A-AEE4-5894EE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5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1061-99A5-D072-0174-6B741F3D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9E1357-0B02-FA75-428E-F889EB811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035C92-735F-9002-DD48-85593CE2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B2209A-F82F-DCF1-C56E-6691C921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9DADF2-C1F6-7AB1-FE34-C91DA9DB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E8041B6-AC23-43FF-8BA0-4D5E7898F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5955DD-4557-B842-BD2C-76F2DC6D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0EEFB8-2E2C-5548-CCB8-7238C657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0564E9-CDC4-38E7-081E-4CB1B244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F31D2A-7247-3F5F-9BD5-954CC19B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6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004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B0008-262B-E606-8367-8039BC5A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12F0D2-EE2B-EE19-8CA9-EEED3740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9962BB-ACB9-411A-1EB3-9AA750CE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3BAB9F-D242-EB68-9F91-54B68E0C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4EBA54-EA10-D5EE-B0F2-6AE878F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7CC95-4E98-A3B8-087F-D89DA275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FB5C01-EFA4-3903-57D8-5769255D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BE3FB7-0C68-A626-2B65-E30A1AFE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5F8C0A-4474-B571-83A6-D2DD9849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936822-6FA2-9ADE-4E43-438F662E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D01C3-7453-6C49-7D90-72289B50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81551A-E367-F2EA-74D5-81E0EE39E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1A7D28-468A-6B7F-5478-31D77FF97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554DA9C-B6AC-6CE4-CFE2-BB7A4752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CC121F-D462-8523-41D4-275B433D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915160-8E55-7713-66CB-D513692C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2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70095-D001-651C-BD3A-01876217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7FDA3C-917A-4294-B4B4-4FC6A574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0EB80B-FC58-F7BD-7786-A236679FD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85A46BE-D6FF-C177-AC65-A29BC6AD2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B716826-C3A6-0461-9E65-57F8C424F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81913E4-27E8-5677-B183-333E79C9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BFC26B3-E389-54A8-F749-C8D217D6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6CC09C2-F0A9-8A6B-45E8-C3FC1CD7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7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7AFAA-B503-56FC-1EDF-7465E9BC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26894E-BF00-3330-8132-64BBF7EB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2B4568-7C7E-E27E-6C4F-3E13067B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8993F63-EE8B-BE5A-01D6-297B4636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62E34D-F8CB-5AE6-1451-494DBF26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44222B6-D95F-A070-7040-17A65351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9ED1702-414D-2B28-450C-3819941B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7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F0D3F-7788-E4EA-49F3-4DBA1C3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E43DBA-8897-388F-F27B-DF1A3FD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869840-D875-546C-F2B7-015C2AC19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D604FB-5F14-E43F-3F07-AC026EED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E6C1F5-3F76-F909-3660-65BEC25C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2D81577-8F60-E52C-CAB0-1B10FF4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F0008-D1EB-C839-BAD6-BB1A382C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0FF1317-EB26-1529-609F-DC1351A12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88835E-90A3-F378-7A83-30A210A18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E8408C-F759-A2FB-43F4-7B6D13A8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EF63D7-939E-0FBB-402D-1473E863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11BE5A-2D15-6193-9073-32A42A99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759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B35617F-1D7E-7763-983C-B4F86ED4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BF0E5D-954B-09FC-650E-4815C6A2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122F8D-C50C-48E8-8DD7-8A7BD7979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ED6042-9C30-D9DF-9941-199FB37AE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DE1D5-D9B5-62A3-0F49-C422FD1F1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5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AB49BE0-BAAE-819A-178C-FA3F55110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D5749786-614E-E9C0-62AE-A3166B2F1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28" y="662705"/>
            <a:ext cx="1759672" cy="175967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28976857-3D8D-04DB-521B-28E4D1EAA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15" y="4656090"/>
            <a:ext cx="1839197" cy="183919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21B7258-21E0-1C54-3145-B4E078893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85" y="2573582"/>
            <a:ext cx="2050368" cy="2050368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3E70E2D-E48C-BC1D-E57F-8D079226F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745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10664AD-BF42-1E0A-16B3-C4E310B4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9064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7EC0183-AA6A-FD56-53DD-6A2CFAD10C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50989" y="5808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64472C9-6680-F862-436F-AA9D956307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5616F41-B8DF-2300-B552-DEE29A01E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3745" y="4623950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20A2A1-0519-695D-F277-DC5FBB72C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6950" y="4698923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822B624-B40B-39B0-13CB-70BB1599A0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E219E51E-E538-19A4-AEAB-6FDB96D9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24" y="2693886"/>
            <a:ext cx="1839197" cy="183919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47896ABD-D590-F4D1-0DFD-2B6CB0840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21" y="641180"/>
            <a:ext cx="1839197" cy="183919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3F38F22-6846-DBB8-3F17-BCC2D94F3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98" y="523214"/>
            <a:ext cx="2050368" cy="205036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6BBDB4-ACB9-ECC9-C347-4BE139856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56" y="4594560"/>
            <a:ext cx="2050368" cy="205036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CE07F83D-99AB-5252-58EF-9AC5CB77B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60" y="2679081"/>
            <a:ext cx="1759672" cy="17596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300DD236-B6E7-953B-112B-F7FAA3D6D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49" y="4717155"/>
            <a:ext cx="1759672" cy="1759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29ED8F-184A-5F49-D745-569CF4DBFC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65" y="1746974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705" y="2542222"/>
            <a:ext cx="38671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63C225-A7CA-4512-A7AD-E3F57371B373}"/>
</file>

<file path=customXml/itemProps2.xml><?xml version="1.0" encoding="utf-8"?>
<ds:datastoreItem xmlns:ds="http://schemas.openxmlformats.org/officeDocument/2006/customXml" ds:itemID="{44C630B4-CC6F-4E6D-A4DC-D5EE974252E8}"/>
</file>

<file path=customXml/itemProps3.xml><?xml version="1.0" encoding="utf-8"?>
<ds:datastoreItem xmlns:ds="http://schemas.openxmlformats.org/officeDocument/2006/customXml" ds:itemID="{0CA56E44-37D4-4A73-9282-D06A5F68EC9D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2024-04-13T19:12:32Z</dcterms:created>
  <dcterms:modified xsi:type="dcterms:W3CDTF">2024-12-29T19:22:47Z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