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D74B3-4A4D-9244-169A-7210CDEC88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11" y="2583834"/>
            <a:ext cx="1219439" cy="12194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56682" y="516480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000" y="3156725"/>
            <a:ext cx="3581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2024-10-23T08:54:24Z</dcterms:modified>
</cp:coreProperties>
</file>