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8C5DA-EDE3-4DB8-9BD7-94DA4120A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88664-A47C-461D-941B-BAEAE6FCE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28A04-2F91-432F-B535-E8D44BAE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AB615-DE3A-4934-B5A3-8CB954C2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43C3B-F045-462D-AF3B-05BF0E9B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146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5F14D-428A-4DA2-A84D-531C2812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B2F7A-0B16-4D29-A91C-55FD95D41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22CE5-7750-44CF-BAB3-F32F7616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88288-22A5-4EB9-8743-8B8A7CF6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F7096-4DE0-4335-BD7F-E574F6DB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39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90BA31-151F-45F5-88C1-21E8B2AA4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971EE5-67FE-41B7-89BC-624374D19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747CC-9076-409F-827B-07FC367D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7A6FB-30D3-4CF7-9FEB-BEB0780A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DE340-E51F-4B77-BDFE-34CD8D38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10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DD60-E832-45A2-BF10-461C6ADD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0461C-4837-4D20-86CF-8236CDEBC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CDAD8-AFB2-48C7-B61B-176BC651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C35A6-99E6-433C-854F-6C4E6EA9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4A1AC-D765-4B61-B718-1994C75A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284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C0D96-CAFD-4C58-A4A9-664B7A1B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7E8F0-A1AB-4B59-AED5-2B6B21F05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6B336-4985-419B-96CA-8AF192D5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A83FA-197B-4E70-BAA3-CCA99A9A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8BC4-858E-4DA0-9FDC-B9F4F464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68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214FB-DCFE-48AB-BAC2-70B55316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D86E5-0332-49DF-8403-2C952FD13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0F730-ABE3-4A6C-959F-F97F77AAB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A980F-287F-4C6A-B454-59973E82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D344F9-4FDC-40ED-AB8E-CE2AF4C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BBB5F-1C86-4E25-90FA-89E7D0F8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34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2806-2116-4327-9E54-16D460D1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F975F-8D9C-4ACF-AAD4-7F9A90BE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F88D0-5D66-49C2-BAC2-8ADC1D9D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6B3765-0727-4BBA-B38D-B58F26F89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362C7-928A-4544-B5BF-02D90B08B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2B265C-1755-4CA3-9A52-EADC7110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7324DF-312E-4C6D-923B-7ABA96DA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E0A861-0A1C-4AD4-BF6A-25C18A84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95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CCF2F-9979-4E35-B543-871901E1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49108B-124C-4E41-BDF7-20538EEE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5AFBD1-1BA3-45D9-9AFF-43C0FFC4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6FCA9C-04EC-40E5-A3E3-F3470FF0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07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C0CF69-9781-4B50-AA33-92DCD664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228141-8B8E-4C68-83AB-2BEAB052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EDD3A9-2CA3-4D60-8CF7-1295AA92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210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C381-1F75-4132-AE2A-E013C629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B1038-7655-4981-ADDE-DCE4A8C9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B4113B-C950-4182-96F9-F965EB9A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2C3ED-EC00-4EBD-A6F9-4E8192CB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B9287-3AE6-40D2-81C9-EA9A59C1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97B26-F658-498F-B8DB-238B14D2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73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50622-356C-48B6-80D6-7A2400A5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0F11DA-1AF3-45ED-B562-4B8E7FBA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5B01A4-B77D-4F78-942A-4A892A713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BDEACE-415F-43EA-8832-667D709F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CF4BB-0C98-47D0-A2ED-E234580C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16D1F-589A-413E-99DA-D655AF3C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615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55CEA-8959-476C-8D26-B93F433D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E0FB-8DAE-42D8-8874-CB7D7985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7B242-9E18-4CF1-96C3-0E5B83E7D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17A4-881E-47B5-A1D5-353FC1183FA2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B650E-038F-4522-81A5-7D80F3FB5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8B930-E288-4724-ABE6-10C5832F1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26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, строительство, снимок экрана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C4378D40-A261-DE34-D9B7-AFB5A0289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D4ED6E1-19BC-444D-A442-EBA7CB1212CE}"/>
              </a:ext>
            </a:extLst>
          </p:cNvPr>
          <p:cNvSpPr/>
          <p:nvPr/>
        </p:nvSpPr>
        <p:spPr>
          <a:xfrm>
            <a:off x="4647738" y="511518"/>
            <a:ext cx="5612243" cy="5586587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1" name="подаоркРисунок 40">
            <a:extLst>
              <a:ext uri="{FF2B5EF4-FFF2-40B4-BE49-F238E27FC236}">
                <a16:creationId xmlns:a16="http://schemas.microsoft.com/office/drawing/2014/main" id="{93066DD2-B2E5-452D-9934-F0D0C458E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0996110" y="5410706"/>
            <a:ext cx="1009182" cy="10189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мнота, треугольник, ночь, свет&#10;&#10;Автоматически созданное описание">
            <a:extLst>
              <a:ext uri="{FF2B5EF4-FFF2-40B4-BE49-F238E27FC236}">
                <a16:creationId xmlns:a16="http://schemas.microsoft.com/office/drawing/2014/main" id="{32750053-9AF7-B405-1F34-C28686471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" b="78201"/>
          <a:stretch/>
        </p:blipFill>
        <p:spPr>
          <a:xfrm>
            <a:off x="4662690" y="924817"/>
            <a:ext cx="5385539" cy="93376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нтарь, освещение, лампа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ED74B75-11D5-6E08-AECD-28FA27AD3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9" b="68466"/>
          <a:stretch/>
        </p:blipFill>
        <p:spPr>
          <a:xfrm>
            <a:off x="4662690" y="1683023"/>
            <a:ext cx="5385539" cy="69986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арминный цвет, темнота, красный, свет&#10;&#10;Автоматически созданное описание">
            <a:extLst>
              <a:ext uri="{FF2B5EF4-FFF2-40B4-BE49-F238E27FC236}">
                <a16:creationId xmlns:a16="http://schemas.microsoft.com/office/drawing/2014/main" id="{833AE3C4-5555-1ED6-C9CE-38BE24E8B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3" b="58095"/>
          <a:stretch/>
        </p:blipFill>
        <p:spPr>
          <a:xfrm>
            <a:off x="4662690" y="2166327"/>
            <a:ext cx="5385539" cy="77506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, зеленый, свет, ночь&#10;&#10;Автоматически созданное описание">
            <a:extLst>
              <a:ext uri="{FF2B5EF4-FFF2-40B4-BE49-F238E27FC236}">
                <a16:creationId xmlns:a16="http://schemas.microsoft.com/office/drawing/2014/main" id="{FD57674F-71DD-1566-75C3-3AC4C3E93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9" b="44583"/>
          <a:stretch/>
        </p:blipFill>
        <p:spPr>
          <a:xfrm>
            <a:off x="4662690" y="2690634"/>
            <a:ext cx="5385539" cy="97844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вет, Янтарь, золото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A8E5EE4-4EC1-BC6D-BE07-FA154167B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9" b="31640"/>
          <a:stretch/>
        </p:blipFill>
        <p:spPr>
          <a:xfrm>
            <a:off x="4662690" y="3249134"/>
            <a:ext cx="5385539" cy="11170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нига, свет, апельсин, ночь&#10;&#10;Автоматически созданное описание">
            <a:extLst>
              <a:ext uri="{FF2B5EF4-FFF2-40B4-BE49-F238E27FC236}">
                <a16:creationId xmlns:a16="http://schemas.microsoft.com/office/drawing/2014/main" id="{6A9D45AA-7148-9BA7-AF05-D564852819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1" b="2784"/>
          <a:stretch/>
        </p:blipFill>
        <p:spPr>
          <a:xfrm>
            <a:off x="4662690" y="3819032"/>
            <a:ext cx="5385539" cy="21011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сметика, роз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8956670-A45E-2AFF-2870-A26A2E28FE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43"/>
          <a:stretch/>
        </p:blipFill>
        <p:spPr>
          <a:xfrm>
            <a:off x="4662690" y="4252154"/>
            <a:ext cx="5385539" cy="18179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D7C24-63EB-471D-8A82-76C17F5DC5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475982" y="586981"/>
            <a:ext cx="5416643" cy="5185754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31" y="2284842"/>
            <a:ext cx="3838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CEBFF2-1BAB-4389-86F3-815CD9730B7C}"/>
</file>

<file path=customXml/itemProps2.xml><?xml version="1.0" encoding="utf-8"?>
<ds:datastoreItem xmlns:ds="http://schemas.openxmlformats.org/officeDocument/2006/customXml" ds:itemID="{7D4C2706-B55E-4D6A-9016-98E1E1BD9D5A}"/>
</file>

<file path=customXml/itemProps3.xml><?xml version="1.0" encoding="utf-8"?>
<ds:datastoreItem xmlns:ds="http://schemas.openxmlformats.org/officeDocument/2006/customXml" ds:itemID="{ED6B176F-74FE-46B8-9C14-FF06864C9424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2024-05-11T08:47:25Z</dcterms:created>
  <dcterms:modified xsi:type="dcterms:W3CDTF">2025-01-13T10:10:49Z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